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notesSlides/notesSlide12.xml" ContentType="application/vnd.openxmlformats-officedocument.presentationml.notesSlide+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3"/>
  </p:sldMasterIdLst>
  <p:notesMasterIdLst>
    <p:notesMasterId r:id="rId19"/>
  </p:notesMasterIdLst>
  <p:handoutMasterIdLst>
    <p:handoutMasterId r:id="rId20"/>
  </p:handoutMasterIdLst>
  <p:sldIdLst>
    <p:sldId id="321" r:id="rId4"/>
    <p:sldId id="330" r:id="rId5"/>
    <p:sldId id="331" r:id="rId6"/>
    <p:sldId id="2145705951" r:id="rId7"/>
    <p:sldId id="2145705957" r:id="rId8"/>
    <p:sldId id="2145705952" r:id="rId9"/>
    <p:sldId id="2145705956" r:id="rId10"/>
    <p:sldId id="2145705963" r:id="rId11"/>
    <p:sldId id="2145705953" r:id="rId12"/>
    <p:sldId id="2145705958" r:id="rId13"/>
    <p:sldId id="2145705960" r:id="rId14"/>
    <p:sldId id="2145705954" r:id="rId15"/>
    <p:sldId id="2145705959" r:id="rId16"/>
    <p:sldId id="2145705955" r:id="rId17"/>
    <p:sldId id="2145705962"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22A221C9-5B71-4357-B92B-47EC9E1F1A43}">
          <p14:sldIdLst/>
        </p14:section>
        <p14:section name="Slide examples" id="{92C1AA63-312F-4789-8247-203676534D38}">
          <p14:sldIdLst>
            <p14:sldId id="321"/>
            <p14:sldId id="330"/>
            <p14:sldId id="331"/>
            <p14:sldId id="2145705951"/>
            <p14:sldId id="2145705957"/>
            <p14:sldId id="2145705952"/>
            <p14:sldId id="2145705956"/>
            <p14:sldId id="2145705963"/>
            <p14:sldId id="2145705953"/>
            <p14:sldId id="2145705958"/>
            <p14:sldId id="2145705960"/>
            <p14:sldId id="2145705954"/>
            <p14:sldId id="2145705959"/>
            <p14:sldId id="2145705955"/>
            <p14:sldId id="2145705962"/>
          </p14:sldIdLst>
        </p14:section>
        <p14:section name="How-to guides" id="{940A1398-85E1-49ED-8D6E-5B86E8378269}">
          <p14:sldIdLst/>
        </p14:section>
        <p14:section name="Style guide" id="{469652BB-A032-4484-908B-5AD5FE899E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00D6"/>
    <a:srgbClr val="9A07CB"/>
    <a:srgbClr val="00467F"/>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993" autoAdjust="0"/>
  </p:normalViewPr>
  <p:slideViewPr>
    <p:cSldViewPr snapToGrid="0" snapToObjects="1" showGuides="1">
      <p:cViewPr>
        <p:scale>
          <a:sx n="66" d="100"/>
          <a:sy n="66" d="100"/>
        </p:scale>
        <p:origin x="1330" y="38"/>
      </p:cViewPr>
      <p:guideLst/>
    </p:cSldViewPr>
  </p:slideViewPr>
  <p:outlineViewPr>
    <p:cViewPr>
      <p:scale>
        <a:sx n="33" d="100"/>
        <a:sy n="33" d="100"/>
      </p:scale>
      <p:origin x="0" y="-24600"/>
    </p:cViewPr>
  </p:outlineViewPr>
  <p:notesTextViewPr>
    <p:cViewPr>
      <p:scale>
        <a:sx n="1" d="1"/>
        <a:sy n="1" d="1"/>
      </p:scale>
      <p:origin x="0" y="0"/>
    </p:cViewPr>
  </p:notesTextViewPr>
  <p:sorterViewPr>
    <p:cViewPr>
      <p:scale>
        <a:sx n="33" d="100"/>
        <a:sy n="33" d="100"/>
      </p:scale>
      <p:origin x="0" y="0"/>
    </p:cViewPr>
  </p:sorterViewPr>
  <p:notesViewPr>
    <p:cSldViewPr snapToGrid="0" snapToObjects="1" showGuides="1">
      <p:cViewPr varScale="1">
        <p:scale>
          <a:sx n="80" d="100"/>
          <a:sy n="80"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904110-CA28-333E-2C34-1D6898DC0F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078BA21-CD2F-EE12-5978-472132E8FF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F5959A-AE8E-4098-8E47-081D9FE6ACD1}" type="datetimeFigureOut">
              <a:rPr lang="en-GB" smtClean="0"/>
              <a:t>25/08/2025</a:t>
            </a:fld>
            <a:endParaRPr lang="en-GB"/>
          </a:p>
        </p:txBody>
      </p:sp>
      <p:sp>
        <p:nvSpPr>
          <p:cNvPr id="4" name="Footer Placeholder 3">
            <a:extLst>
              <a:ext uri="{FF2B5EF4-FFF2-40B4-BE49-F238E27FC236}">
                <a16:creationId xmlns:a16="http://schemas.microsoft.com/office/drawing/2014/main" id="{290F835B-6669-0F4A-D3F6-4284B75B49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0F16185-AADD-6E7A-A4FC-A558DFE03E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9649B8-B442-4509-AEA1-C442A31137E8}" type="slidenum">
              <a:rPr lang="en-GB" smtClean="0"/>
              <a:t>‹#›</a:t>
            </a:fld>
            <a:endParaRPr lang="en-GB"/>
          </a:p>
        </p:txBody>
      </p:sp>
    </p:spTree>
    <p:extLst>
      <p:ext uri="{BB962C8B-B14F-4D97-AF65-F5344CB8AC3E}">
        <p14:creationId xmlns:p14="http://schemas.microsoft.com/office/powerpoint/2010/main" val="315135219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82F50848-CCE2-4F33-8910-F863336B6EB2}" type="datetimeFigureOut">
              <a:rPr lang="de-CH" smtClean="0"/>
              <a:pPr/>
              <a:t>25.08.2025</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CH"/>
              <a:t>Click to edit Master text styles</a:t>
            </a:r>
          </a:p>
          <a:p>
            <a:pPr lvl="1"/>
            <a:r>
              <a:rPr lang="de-CH"/>
              <a:t>Second level</a:t>
            </a:r>
          </a:p>
          <a:p>
            <a:pPr lvl="2"/>
            <a:r>
              <a:rPr lang="de-CH"/>
              <a:t>Third level</a:t>
            </a:r>
          </a:p>
          <a:p>
            <a:pPr lvl="3"/>
            <a:r>
              <a:rPr lang="de-CH"/>
              <a:t>Fourth level</a:t>
            </a:r>
          </a:p>
          <a:p>
            <a:pPr lvl="4"/>
            <a:r>
              <a:rPr lang="de-CH"/>
              <a:t>Fifth level</a:t>
            </a:r>
            <a:endParaRPr lang="de-CH"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6A4FF178-7F5C-4C53-AC97-DF4205D97146}" type="slidenum">
              <a:rPr lang="de-CH" smtClean="0"/>
              <a:pPr/>
              <a:t>‹#›</a:t>
            </a:fld>
            <a:endParaRPr lang="de-CH"/>
          </a:p>
        </p:txBody>
      </p:sp>
    </p:spTree>
    <p:extLst>
      <p:ext uri="{BB962C8B-B14F-4D97-AF65-F5344CB8AC3E}">
        <p14:creationId xmlns:p14="http://schemas.microsoft.com/office/powerpoint/2010/main" val="3755230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1</a:t>
            </a:fld>
            <a:endParaRPr lang="de-CH" dirty="0"/>
          </a:p>
        </p:txBody>
      </p:sp>
    </p:spTree>
    <p:extLst>
      <p:ext uri="{BB962C8B-B14F-4D97-AF65-F5344CB8AC3E}">
        <p14:creationId xmlns:p14="http://schemas.microsoft.com/office/powerpoint/2010/main" val="169049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7A1D0-73BB-EE7A-1AAF-C6F8F2B2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47C5F-D063-FE7F-92C8-FFF8E4AED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86A504-6E73-C46B-0995-A17B6DEFC817}"/>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35D7B88E-ABF3-9840-2FBE-1175D53B6363}"/>
              </a:ext>
            </a:extLst>
          </p:cNvPr>
          <p:cNvSpPr>
            <a:spLocks noGrp="1"/>
          </p:cNvSpPr>
          <p:nvPr>
            <p:ph type="sldNum" sz="quarter" idx="5"/>
          </p:nvPr>
        </p:nvSpPr>
        <p:spPr/>
        <p:txBody>
          <a:bodyPr/>
          <a:lstStyle/>
          <a:p>
            <a:fld id="{6A4FF178-7F5C-4C53-AC97-DF4205D97146}" type="slidenum">
              <a:rPr lang="de-CH" smtClean="0"/>
              <a:pPr/>
              <a:t>10</a:t>
            </a:fld>
            <a:endParaRPr lang="de-CH"/>
          </a:p>
        </p:txBody>
      </p:sp>
    </p:spTree>
    <p:extLst>
      <p:ext uri="{BB962C8B-B14F-4D97-AF65-F5344CB8AC3E}">
        <p14:creationId xmlns:p14="http://schemas.microsoft.com/office/powerpoint/2010/main" val="3285165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BCAF9-CC2D-CA87-73E9-15CE2129E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EAF67-2CE4-531F-6B5B-D3F16960D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D50A5-64D2-0797-CED1-8032FB7C715C}"/>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13339AA8-435C-3066-B028-705BC72EEF1C}"/>
              </a:ext>
            </a:extLst>
          </p:cNvPr>
          <p:cNvSpPr>
            <a:spLocks noGrp="1"/>
          </p:cNvSpPr>
          <p:nvPr>
            <p:ph type="sldNum" sz="quarter" idx="5"/>
          </p:nvPr>
        </p:nvSpPr>
        <p:spPr/>
        <p:txBody>
          <a:bodyPr/>
          <a:lstStyle/>
          <a:p>
            <a:fld id="{6A4FF178-7F5C-4C53-AC97-DF4205D97146}" type="slidenum">
              <a:rPr lang="de-CH" smtClean="0"/>
              <a:pPr/>
              <a:t>11</a:t>
            </a:fld>
            <a:endParaRPr lang="de-CH"/>
          </a:p>
        </p:txBody>
      </p:sp>
    </p:spTree>
    <p:extLst>
      <p:ext uri="{BB962C8B-B14F-4D97-AF65-F5344CB8AC3E}">
        <p14:creationId xmlns:p14="http://schemas.microsoft.com/office/powerpoint/2010/main" val="3268229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B8D2B-AF93-5AE1-D100-8D54ACE04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7F8E9-9FC6-4031-5FDD-73958D6309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8DB15-65AA-A855-8B92-2D0F29578A6B}"/>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E1323D06-1E5F-31DA-1C9B-799814477B1E}"/>
              </a:ext>
            </a:extLst>
          </p:cNvPr>
          <p:cNvSpPr>
            <a:spLocks noGrp="1"/>
          </p:cNvSpPr>
          <p:nvPr>
            <p:ph type="sldNum" sz="quarter" idx="5"/>
          </p:nvPr>
        </p:nvSpPr>
        <p:spPr/>
        <p:txBody>
          <a:bodyPr/>
          <a:lstStyle/>
          <a:p>
            <a:fld id="{6A4FF178-7F5C-4C53-AC97-DF4205D97146}" type="slidenum">
              <a:rPr lang="de-CH" smtClean="0"/>
              <a:pPr/>
              <a:t>12</a:t>
            </a:fld>
            <a:endParaRPr lang="de-CH"/>
          </a:p>
        </p:txBody>
      </p:sp>
    </p:spTree>
    <p:extLst>
      <p:ext uri="{BB962C8B-B14F-4D97-AF65-F5344CB8AC3E}">
        <p14:creationId xmlns:p14="http://schemas.microsoft.com/office/powerpoint/2010/main" val="3312109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FB3A4-5832-887A-9A12-F55E812CF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641BA-3619-517C-83A7-83EE8FBC2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723E2-BEAE-2D51-3AC5-B62062F7D9B5}"/>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0867C59A-0E42-577C-C3A2-BB7C4A0CC6C0}"/>
              </a:ext>
            </a:extLst>
          </p:cNvPr>
          <p:cNvSpPr>
            <a:spLocks noGrp="1"/>
          </p:cNvSpPr>
          <p:nvPr>
            <p:ph type="sldNum" sz="quarter" idx="5"/>
          </p:nvPr>
        </p:nvSpPr>
        <p:spPr/>
        <p:txBody>
          <a:bodyPr/>
          <a:lstStyle/>
          <a:p>
            <a:fld id="{6A4FF178-7F5C-4C53-AC97-DF4205D97146}" type="slidenum">
              <a:rPr lang="de-CH" smtClean="0"/>
              <a:pPr/>
              <a:t>13</a:t>
            </a:fld>
            <a:endParaRPr lang="de-CH"/>
          </a:p>
        </p:txBody>
      </p:sp>
    </p:spTree>
    <p:extLst>
      <p:ext uri="{BB962C8B-B14F-4D97-AF65-F5344CB8AC3E}">
        <p14:creationId xmlns:p14="http://schemas.microsoft.com/office/powerpoint/2010/main" val="162038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E41F0-1AEB-8BD5-2525-8960A5BFF0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760F4-7EE1-8535-2EE0-B7667897CA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1F24C-6043-F443-636B-D39E1D4ACDE8}"/>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4BAD72E7-4B5B-5540-A913-5D4E0EC2DD6E}"/>
              </a:ext>
            </a:extLst>
          </p:cNvPr>
          <p:cNvSpPr>
            <a:spLocks noGrp="1"/>
          </p:cNvSpPr>
          <p:nvPr>
            <p:ph type="sldNum" sz="quarter" idx="5"/>
          </p:nvPr>
        </p:nvSpPr>
        <p:spPr/>
        <p:txBody>
          <a:bodyPr/>
          <a:lstStyle/>
          <a:p>
            <a:fld id="{6A4FF178-7F5C-4C53-AC97-DF4205D97146}" type="slidenum">
              <a:rPr lang="de-CH" smtClean="0"/>
              <a:pPr/>
              <a:t>14</a:t>
            </a:fld>
            <a:endParaRPr lang="de-CH"/>
          </a:p>
        </p:txBody>
      </p:sp>
    </p:spTree>
    <p:extLst>
      <p:ext uri="{BB962C8B-B14F-4D97-AF65-F5344CB8AC3E}">
        <p14:creationId xmlns:p14="http://schemas.microsoft.com/office/powerpoint/2010/main" val="316592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52E2D-75CC-BB04-0AD3-B8D143929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B0DE9-1715-55DA-0FC4-77634926F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C6CB1-9A9D-A8AD-04B8-66D6F7081912}"/>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A841B067-EF4A-5ACE-F037-66F642F63374}"/>
              </a:ext>
            </a:extLst>
          </p:cNvPr>
          <p:cNvSpPr>
            <a:spLocks noGrp="1"/>
          </p:cNvSpPr>
          <p:nvPr>
            <p:ph type="sldNum" sz="quarter" idx="5"/>
          </p:nvPr>
        </p:nvSpPr>
        <p:spPr/>
        <p:txBody>
          <a:bodyPr/>
          <a:lstStyle/>
          <a:p>
            <a:fld id="{6A4FF178-7F5C-4C53-AC97-DF4205D97146}" type="slidenum">
              <a:rPr lang="de-CH" smtClean="0"/>
              <a:pPr/>
              <a:t>15</a:t>
            </a:fld>
            <a:endParaRPr lang="de-CH"/>
          </a:p>
        </p:txBody>
      </p:sp>
    </p:spTree>
    <p:extLst>
      <p:ext uri="{BB962C8B-B14F-4D97-AF65-F5344CB8AC3E}">
        <p14:creationId xmlns:p14="http://schemas.microsoft.com/office/powerpoint/2010/main" val="326443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2</a:t>
            </a:fld>
            <a:endParaRPr lang="de-CH"/>
          </a:p>
        </p:txBody>
      </p:sp>
    </p:spTree>
    <p:extLst>
      <p:ext uri="{BB962C8B-B14F-4D97-AF65-F5344CB8AC3E}">
        <p14:creationId xmlns:p14="http://schemas.microsoft.com/office/powerpoint/2010/main" val="2218245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3</a:t>
            </a:fld>
            <a:endParaRPr lang="de-CH"/>
          </a:p>
        </p:txBody>
      </p:sp>
    </p:spTree>
    <p:extLst>
      <p:ext uri="{BB962C8B-B14F-4D97-AF65-F5344CB8AC3E}">
        <p14:creationId xmlns:p14="http://schemas.microsoft.com/office/powerpoint/2010/main" val="202817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16F14-5FC0-2D69-9C99-0C865B4EA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FA8BA-62AD-1386-CE90-25A3D55BE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77BB5-AD8F-6DE0-44ED-4FF304F38E54}"/>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2578C36B-9A04-D808-0410-C2A9B9BC6A1B}"/>
              </a:ext>
            </a:extLst>
          </p:cNvPr>
          <p:cNvSpPr>
            <a:spLocks noGrp="1"/>
          </p:cNvSpPr>
          <p:nvPr>
            <p:ph type="sldNum" sz="quarter" idx="5"/>
          </p:nvPr>
        </p:nvSpPr>
        <p:spPr/>
        <p:txBody>
          <a:bodyPr/>
          <a:lstStyle/>
          <a:p>
            <a:fld id="{6A4FF178-7F5C-4C53-AC97-DF4205D97146}" type="slidenum">
              <a:rPr lang="de-CH" smtClean="0"/>
              <a:pPr/>
              <a:t>4</a:t>
            </a:fld>
            <a:endParaRPr lang="de-CH"/>
          </a:p>
        </p:txBody>
      </p:sp>
    </p:spTree>
    <p:extLst>
      <p:ext uri="{BB962C8B-B14F-4D97-AF65-F5344CB8AC3E}">
        <p14:creationId xmlns:p14="http://schemas.microsoft.com/office/powerpoint/2010/main" val="3410508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Bảo tàng Lịch sử TP. Hồ Chí Minh giới thiệu cho bạn di sản văn hóa phong phú của Việt Nam thông qua các hiện vật và triển lãm trưng bày. Bảo tàng Lịch sử TP. Hồ Chí Minh sẽ khơi dậy trí tưởng tượng của bạn và đưa bạn quay trở lại quá khứ.</a:t>
            </a:r>
            <a:endParaRPr lang="en-US" dirty="0"/>
          </a:p>
        </p:txBody>
      </p:sp>
      <p:sp>
        <p:nvSpPr>
          <p:cNvPr id="4" name="Slide Number Placeholder 3"/>
          <p:cNvSpPr>
            <a:spLocks noGrp="1"/>
          </p:cNvSpPr>
          <p:nvPr>
            <p:ph type="sldNum" sz="quarter" idx="5"/>
          </p:nvPr>
        </p:nvSpPr>
        <p:spPr/>
        <p:txBody>
          <a:bodyPr/>
          <a:lstStyle/>
          <a:p>
            <a:fld id="{6A4FF178-7F5C-4C53-AC97-DF4205D97146}" type="slidenum">
              <a:rPr lang="de-CH" smtClean="0"/>
              <a:pPr/>
              <a:t>5</a:t>
            </a:fld>
            <a:endParaRPr lang="de-CH"/>
          </a:p>
        </p:txBody>
      </p:sp>
    </p:spTree>
    <p:extLst>
      <p:ext uri="{BB962C8B-B14F-4D97-AF65-F5344CB8AC3E}">
        <p14:creationId xmlns:p14="http://schemas.microsoft.com/office/powerpoint/2010/main" val="2576278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2DE14-9097-FE7D-573B-6F83714E5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3A49-F505-55A5-2105-163AEFA8FB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2400E9-183A-FBA0-97AD-A2366E21B050}"/>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B9B497EF-19E3-8740-7DDE-3D4B72B66B70}"/>
              </a:ext>
            </a:extLst>
          </p:cNvPr>
          <p:cNvSpPr>
            <a:spLocks noGrp="1"/>
          </p:cNvSpPr>
          <p:nvPr>
            <p:ph type="sldNum" sz="quarter" idx="5"/>
          </p:nvPr>
        </p:nvSpPr>
        <p:spPr/>
        <p:txBody>
          <a:bodyPr/>
          <a:lstStyle/>
          <a:p>
            <a:fld id="{6A4FF178-7F5C-4C53-AC97-DF4205D97146}" type="slidenum">
              <a:rPr lang="de-CH" smtClean="0"/>
              <a:pPr/>
              <a:t>6</a:t>
            </a:fld>
            <a:endParaRPr lang="de-CH"/>
          </a:p>
        </p:txBody>
      </p:sp>
    </p:spTree>
    <p:extLst>
      <p:ext uri="{BB962C8B-B14F-4D97-AF65-F5344CB8AC3E}">
        <p14:creationId xmlns:p14="http://schemas.microsoft.com/office/powerpoint/2010/main" val="3894410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92EA0-BFEC-D8CB-192F-B108731CB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936CA-79DD-3607-87D2-8A529029F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02DC94-54CF-F9A9-E089-9C50208278DA}"/>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45154A6C-E8EC-896E-C327-F52753A8B032}"/>
              </a:ext>
            </a:extLst>
          </p:cNvPr>
          <p:cNvSpPr>
            <a:spLocks noGrp="1"/>
          </p:cNvSpPr>
          <p:nvPr>
            <p:ph type="sldNum" sz="quarter" idx="5"/>
          </p:nvPr>
        </p:nvSpPr>
        <p:spPr/>
        <p:txBody>
          <a:bodyPr/>
          <a:lstStyle/>
          <a:p>
            <a:fld id="{6A4FF178-7F5C-4C53-AC97-DF4205D97146}" type="slidenum">
              <a:rPr lang="de-CH" smtClean="0"/>
              <a:pPr/>
              <a:t>7</a:t>
            </a:fld>
            <a:endParaRPr lang="de-CH"/>
          </a:p>
        </p:txBody>
      </p:sp>
    </p:spTree>
    <p:extLst>
      <p:ext uri="{BB962C8B-B14F-4D97-AF65-F5344CB8AC3E}">
        <p14:creationId xmlns:p14="http://schemas.microsoft.com/office/powerpoint/2010/main" val="3739548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A035B-FF1C-ECC0-9295-0635ABFF1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B70FF-DEEF-3CF8-97B5-F1D436413B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A9B11-F9DE-27A4-0DDA-491BBD7AAE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670870-C2EF-66F9-FD65-B7D9A3BA3A1F}"/>
              </a:ext>
            </a:extLst>
          </p:cNvPr>
          <p:cNvSpPr>
            <a:spLocks noGrp="1"/>
          </p:cNvSpPr>
          <p:nvPr>
            <p:ph type="sldNum" sz="quarter" idx="5"/>
          </p:nvPr>
        </p:nvSpPr>
        <p:spPr/>
        <p:txBody>
          <a:bodyPr/>
          <a:lstStyle/>
          <a:p>
            <a:fld id="{6A4FF178-7F5C-4C53-AC97-DF4205D97146}" type="slidenum">
              <a:rPr lang="de-CH" smtClean="0"/>
              <a:pPr/>
              <a:t>8</a:t>
            </a:fld>
            <a:endParaRPr lang="de-CH"/>
          </a:p>
        </p:txBody>
      </p:sp>
    </p:spTree>
    <p:extLst>
      <p:ext uri="{BB962C8B-B14F-4D97-AF65-F5344CB8AC3E}">
        <p14:creationId xmlns:p14="http://schemas.microsoft.com/office/powerpoint/2010/main" val="4054468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B09F2-7176-EC6F-7B17-3700ADF04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1C231-99A3-E496-67EF-336C6F0E6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91E77-2806-E623-481B-F97D785E2715}"/>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1B85D5BA-775A-9644-2DF8-22FC3C2F3B1A}"/>
              </a:ext>
            </a:extLst>
          </p:cNvPr>
          <p:cNvSpPr>
            <a:spLocks noGrp="1"/>
          </p:cNvSpPr>
          <p:nvPr>
            <p:ph type="sldNum" sz="quarter" idx="5"/>
          </p:nvPr>
        </p:nvSpPr>
        <p:spPr/>
        <p:txBody>
          <a:bodyPr/>
          <a:lstStyle/>
          <a:p>
            <a:fld id="{6A4FF178-7F5C-4C53-AC97-DF4205D97146}" type="slidenum">
              <a:rPr lang="de-CH" smtClean="0"/>
              <a:pPr/>
              <a:t>9</a:t>
            </a:fld>
            <a:endParaRPr lang="de-CH"/>
          </a:p>
        </p:txBody>
      </p:sp>
    </p:spTree>
    <p:extLst>
      <p:ext uri="{BB962C8B-B14F-4D97-AF65-F5344CB8AC3E}">
        <p14:creationId xmlns:p14="http://schemas.microsoft.com/office/powerpoint/2010/main" val="25524417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oleObject" Target="../embeddings/oleObject2.bin"/><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8.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11.jpe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11.jpe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 En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B8E7BCA-FF9A-86C4-163D-494ED3E6946D}"/>
              </a:ext>
            </a:extLst>
          </p:cNvPr>
          <p:cNvGraphicFramePr>
            <a:graphicFrameLocks noChangeAspect="1"/>
          </p:cNvGraphicFramePr>
          <p:nvPr>
            <p:custDataLst>
              <p:tags r:id="rId1"/>
            </p:custDataLst>
            <p:extLst>
              <p:ext uri="{D42A27DB-BD31-4B8C-83A1-F6EECF244321}">
                <p14:modId xmlns:p14="http://schemas.microsoft.com/office/powerpoint/2010/main" val="3702556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DB8E7BCA-FF9A-86C4-163D-494ED3E694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F14BDA87-C9C8-CD58-C9D7-0C952C1D73C0}"/>
              </a:ext>
            </a:extLst>
          </p:cNvPr>
          <p:cNvSpPr/>
          <p:nvPr userDrawn="1"/>
        </p:nvSpPr>
        <p:spPr>
          <a:xfrm>
            <a:off x="0" y="1098000"/>
            <a:ext cx="12192000" cy="5760000"/>
          </a:xfrm>
          <a:prstGeom prst="rect">
            <a:avLst/>
          </a:prstGeom>
          <a:solidFill>
            <a:schemeClr val="tx2"/>
          </a:solidFill>
        </p:spPr>
        <p:txBody>
          <a:bodyPr wrap="square" lIns="72000" tIns="72000" rIns="72000" bIns="72000" rtlCol="0" anchor="ctr">
            <a:noAutofit/>
          </a:bodyPr>
          <a:lstStyle/>
          <a:p>
            <a:pPr algn="ctr" rtl="0"/>
            <a:endParaRPr lang="en-GB" sz="1600" noProof="0">
              <a:solidFill>
                <a:schemeClr val="bg1"/>
              </a:solidFill>
            </a:endParaRPr>
          </a:p>
        </p:txBody>
      </p:sp>
      <p:grpSp>
        <p:nvGrpSpPr>
          <p:cNvPr id="5" name="Group 4">
            <a:extLst>
              <a:ext uri="{FF2B5EF4-FFF2-40B4-BE49-F238E27FC236}">
                <a16:creationId xmlns:a16="http://schemas.microsoft.com/office/drawing/2014/main" id="{72B1088E-A830-D72F-9D81-51D4D3480FB8}"/>
              </a:ext>
            </a:extLst>
          </p:cNvPr>
          <p:cNvGrpSpPr/>
          <p:nvPr userDrawn="1"/>
        </p:nvGrpSpPr>
        <p:grpSpPr>
          <a:xfrm>
            <a:off x="2424000" y="3370961"/>
            <a:ext cx="7489526" cy="1214079"/>
            <a:chOff x="2424000" y="3370961"/>
            <a:chExt cx="7489526" cy="1214079"/>
          </a:xfrm>
        </p:grpSpPr>
        <p:pic>
          <p:nvPicPr>
            <p:cNvPr id="6" name="Graphic 5">
              <a:extLst>
                <a:ext uri="{FF2B5EF4-FFF2-40B4-BE49-F238E27FC236}">
                  <a16:creationId xmlns:a16="http://schemas.microsoft.com/office/drawing/2014/main" id="{5765E41D-34F7-E790-C1FD-DC00CEE7C50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24000" y="3370961"/>
              <a:ext cx="7489526" cy="432000"/>
            </a:xfrm>
            <a:prstGeom prst="rect">
              <a:avLst/>
            </a:prstGeom>
          </p:spPr>
        </p:pic>
        <p:pic>
          <p:nvPicPr>
            <p:cNvPr id="8" name="Graphic 7">
              <a:extLst>
                <a:ext uri="{FF2B5EF4-FFF2-40B4-BE49-F238E27FC236}">
                  <a16:creationId xmlns:a16="http://schemas.microsoft.com/office/drawing/2014/main" id="{78FD31BA-980D-D11B-2EEB-4180204D34F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1512" y="4351040"/>
              <a:ext cx="6828977" cy="234000"/>
            </a:xfrm>
            <a:prstGeom prst="rect">
              <a:avLst/>
            </a:prstGeom>
          </p:spPr>
        </p:pic>
      </p:grpSp>
    </p:spTree>
    <p:extLst>
      <p:ext uri="{BB962C8B-B14F-4D97-AF65-F5344CB8AC3E}">
        <p14:creationId xmlns:p14="http://schemas.microsoft.com/office/powerpoint/2010/main" val="1474854434"/>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mp; text with 1/2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6663642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6096000" y="1098000"/>
            <a:ext cx="6096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2000" y="2160001"/>
            <a:ext cx="5232200" cy="4267788"/>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2000" y="1530000"/>
            <a:ext cx="52322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112DC60-1B20-60A5-7F1D-CE4A63B8D655}"/>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705872115"/>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orient="horz" pos="1359" userDrawn="1">
          <p15:clr>
            <a:srgbClr val="FBAE40"/>
          </p15:clr>
        </p15:guide>
        <p15:guide id="22" pos="3568" userDrawn="1">
          <p15:clr>
            <a:srgbClr val="FBAE40"/>
          </p15:clr>
        </p15:guide>
        <p15:guide id="23"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title &amp; text with 1/3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882323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8127598" y="1098000"/>
            <a:ext cx="4064402"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000"/>
            <a:ext cx="7263999" cy="426778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7263999"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5D752F1-9B09-8D70-F3E1-C60862EE4A3B}"/>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661557446"/>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4848" userDrawn="1">
          <p15:clr>
            <a:srgbClr val="FBAE40"/>
          </p15:clr>
        </p15:guide>
        <p15:guide id="24" pos="51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title &amp; text with 1/4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395039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3">
            <a:extLst>
              <a:ext uri="{FF2B5EF4-FFF2-40B4-BE49-F238E27FC236}">
                <a16:creationId xmlns:a16="http://schemas.microsoft.com/office/drawing/2014/main" id="{B39D5703-BD1C-3A16-A4A7-30E0EE62B04A}"/>
              </a:ext>
            </a:extLst>
          </p:cNvPr>
          <p:cNvSpPr>
            <a:spLocks noGrp="1"/>
          </p:cNvSpPr>
          <p:nvPr>
            <p:ph type="pic" sz="quarter" idx="16" hasCustomPrompt="1"/>
          </p:nvPr>
        </p:nvSpPr>
        <p:spPr>
          <a:xfrm>
            <a:off x="9146400" y="1098000"/>
            <a:ext cx="30456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000"/>
            <a:ext cx="8285287" cy="426778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8286551"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5D752F1-9B09-8D70-F3E1-C60862EE4A3B}"/>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560924079"/>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5492" userDrawn="1">
          <p15:clr>
            <a:srgbClr val="FBAE40"/>
          </p15:clr>
        </p15:guide>
        <p15:guide id="24" pos="57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mp; text with 1/3 image + white space for logo">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428366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8127598" y="1098000"/>
            <a:ext cx="4064402"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000"/>
            <a:ext cx="7263999" cy="426778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7263999"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44" name="Text Placeholder 43">
            <a:extLst>
              <a:ext uri="{FF2B5EF4-FFF2-40B4-BE49-F238E27FC236}">
                <a16:creationId xmlns:a16="http://schemas.microsoft.com/office/drawing/2014/main" id="{157B48F4-BDD6-6F20-ED74-A0F80415BFFF}"/>
              </a:ext>
            </a:extLst>
          </p:cNvPr>
          <p:cNvSpPr>
            <a:spLocks noGrp="1"/>
          </p:cNvSpPr>
          <p:nvPr>
            <p:ph type="body" sz="quarter" idx="17" hasCustomPrompt="1"/>
          </p:nvPr>
        </p:nvSpPr>
        <p:spPr>
          <a:xfrm>
            <a:off x="8581425" y="5131789"/>
            <a:ext cx="3178576" cy="1296000"/>
          </a:xfrm>
          <a:solidFill>
            <a:schemeClr val="bg1"/>
          </a:solidFill>
          <a:ln>
            <a:noFill/>
          </a:ln>
        </p:spPr>
        <p:txBody>
          <a:bodyPr/>
          <a:lstStyle>
            <a:lvl1pPr marL="0" indent="0" rtl="0">
              <a:buNone/>
              <a:defRPr sz="100">
                <a:solidFill>
                  <a:schemeClr val="bg1">
                    <a:alpha val="0"/>
                  </a:schemeClr>
                </a:solidFill>
              </a:defRPr>
            </a:lvl1pPr>
          </a:lstStyle>
          <a:p>
            <a:pPr lvl="0"/>
            <a:r>
              <a:rPr lang="en-GB" noProof="0"/>
              <a:t>.</a:t>
            </a:r>
          </a:p>
        </p:txBody>
      </p:sp>
      <p:sp>
        <p:nvSpPr>
          <p:cNvPr id="3" name="Title 2">
            <a:extLst>
              <a:ext uri="{FF2B5EF4-FFF2-40B4-BE49-F238E27FC236}">
                <a16:creationId xmlns:a16="http://schemas.microsoft.com/office/drawing/2014/main" id="{85D752F1-9B09-8D70-F3E1-C60862EE4A3B}"/>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438534682"/>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4848" userDrawn="1">
          <p15:clr>
            <a:srgbClr val="FBAE40"/>
          </p15:clr>
        </p15:guide>
        <p15:guide id="24" pos="512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mp; 2 texts with 1/4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482162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9146400" y="1098000"/>
            <a:ext cx="30456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8" y="2157413"/>
            <a:ext cx="3928356" cy="4270375"/>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8" y="1530000"/>
            <a:ext cx="3928356"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8" name="Text Placeholder 10">
            <a:extLst>
              <a:ext uri="{FF2B5EF4-FFF2-40B4-BE49-F238E27FC236}">
                <a16:creationId xmlns:a16="http://schemas.microsoft.com/office/drawing/2014/main" id="{57C43C1D-0D5A-3546-923A-9906F7310287}"/>
              </a:ext>
            </a:extLst>
          </p:cNvPr>
          <p:cNvSpPr>
            <a:spLocks noGrp="1"/>
          </p:cNvSpPr>
          <p:nvPr>
            <p:ph type="body" sz="quarter" idx="16" hasCustomPrompt="1"/>
          </p:nvPr>
        </p:nvSpPr>
        <p:spPr>
          <a:xfrm>
            <a:off x="4792355" y="2157413"/>
            <a:ext cx="3924931" cy="4270375"/>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40" name="Text Placeholder 12">
            <a:extLst>
              <a:ext uri="{FF2B5EF4-FFF2-40B4-BE49-F238E27FC236}">
                <a16:creationId xmlns:a16="http://schemas.microsoft.com/office/drawing/2014/main" id="{25734A7E-A371-8589-95F1-486EF3BDC218}"/>
              </a:ext>
            </a:extLst>
          </p:cNvPr>
          <p:cNvSpPr>
            <a:spLocks noGrp="1"/>
          </p:cNvSpPr>
          <p:nvPr>
            <p:ph type="body" sz="quarter" idx="17" hasCustomPrompt="1"/>
          </p:nvPr>
        </p:nvSpPr>
        <p:spPr>
          <a:xfrm>
            <a:off x="4792355" y="1530000"/>
            <a:ext cx="3924931"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3" name="Title 2">
            <a:extLst>
              <a:ext uri="{FF2B5EF4-FFF2-40B4-BE49-F238E27FC236}">
                <a16:creationId xmlns:a16="http://schemas.microsoft.com/office/drawing/2014/main" id="{8B5B0D54-9E65-6676-5BE0-B1EC73550C01}"/>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1532280"/>
      </p:ext>
    </p:extLst>
  </p:cSld>
  <p:clrMapOvr>
    <a:masterClrMapping/>
  </p:clrMapOvr>
  <p:transition spd="slow">
    <p:push dir="u"/>
  </p:transition>
  <p:extLst>
    <p:ext uri="{DCECCB84-F9BA-43D5-87BE-67443E8EF086}">
      <p15:sldGuideLst xmlns:p15="http://schemas.microsoft.com/office/powerpoint/2012/main">
        <p15:guide id="19" orient="horz" pos="963" userDrawn="1">
          <p15:clr>
            <a:srgbClr val="FBAE40"/>
          </p15:clr>
        </p15:guide>
        <p15:guide id="20" pos="270" userDrawn="1">
          <p15:clr>
            <a:srgbClr val="FBAE40"/>
          </p15:clr>
        </p15:guide>
        <p15:guide id="21" orient="horz" pos="692" userDrawn="1">
          <p15:clr>
            <a:srgbClr val="FBAE40"/>
          </p15:clr>
        </p15:guide>
        <p15:guide id="22" orient="horz" pos="4049" userDrawn="1">
          <p15:clr>
            <a:srgbClr val="FBAE40"/>
          </p15:clr>
        </p15:guide>
        <p15:guide id="23" orient="horz" pos="1359" userDrawn="1">
          <p15:clr>
            <a:srgbClr val="FBAE40"/>
          </p15:clr>
        </p15:guide>
        <p15:guide id="24" pos="5490" userDrawn="1">
          <p15:clr>
            <a:srgbClr val="FBAE40"/>
          </p15:clr>
        </p15:guide>
        <p15:guide id="25" pos="5760" userDrawn="1">
          <p15:clr>
            <a:srgbClr val="FBAE40"/>
          </p15:clr>
        </p15:guide>
        <p15:guide id="26" pos="3018" userDrawn="1">
          <p15:clr>
            <a:srgbClr val="FBAE40"/>
          </p15:clr>
        </p15:guide>
        <p15:guide id="27" pos="274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stimonial">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9726307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0" y="1098000"/>
            <a:ext cx="6096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2" name="Title 1">
            <a:extLst>
              <a:ext uri="{FF2B5EF4-FFF2-40B4-BE49-F238E27FC236}">
                <a16:creationId xmlns:a16="http://schemas.microsoft.com/office/drawing/2014/main" id="{3C6B8952-F9D6-8A77-2EE2-5858DB422187}"/>
              </a:ext>
            </a:extLst>
          </p:cNvPr>
          <p:cNvSpPr>
            <a:spLocks noGrp="1"/>
          </p:cNvSpPr>
          <p:nvPr>
            <p:ph type="title" hasCustomPrompt="1"/>
          </p:nvPr>
        </p:nvSpPr>
        <p:spPr/>
        <p:txBody>
          <a:bodyPr vert="horz"/>
          <a:lstStyle>
            <a:lvl1pPr rtl="0">
              <a:defRPr/>
            </a:lvl1pPr>
          </a:lstStyle>
          <a:p>
            <a:r>
              <a:rPr lang="en-GB" noProof="0"/>
              <a:t>Title, 28pt, </a:t>
            </a:r>
            <a:br>
              <a:rPr lang="en-GB" noProof="0"/>
            </a:br>
            <a:r>
              <a:rPr lang="en-GB" noProof="0"/>
              <a:t>2 lines</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6529187" y="1528763"/>
            <a:ext cx="5232602" cy="4896000"/>
          </a:xfrm>
        </p:spPr>
        <p:txBody>
          <a:bodyPr/>
          <a:lstStyle>
            <a:lvl1pPr marL="0" indent="0" rtl="0">
              <a:buNone/>
              <a:defRPr>
                <a:solidFill>
                  <a:schemeClr val="tx1"/>
                </a:solidFill>
              </a:defRPr>
            </a:lvl1pPr>
            <a:lvl2pPr rtl="0">
              <a:defRPr>
                <a:solidFill>
                  <a:schemeClr val="tx1"/>
                </a:solidFill>
              </a:defRPr>
            </a:lvl2pPr>
            <a:lvl3pPr rtl="0">
              <a:defRPr/>
            </a:lvl3pPr>
          </a:lstStyle>
          <a:p>
            <a:pPr lvl="0"/>
            <a:r>
              <a:rPr lang="en-GB" noProof="0"/>
              <a:t>Text</a:t>
            </a:r>
          </a:p>
        </p:txBody>
      </p:sp>
      <p:sp>
        <p:nvSpPr>
          <p:cNvPr id="37" name="Text Placeholder 38">
            <a:extLst>
              <a:ext uri="{FF2B5EF4-FFF2-40B4-BE49-F238E27FC236}">
                <a16:creationId xmlns:a16="http://schemas.microsoft.com/office/drawing/2014/main" id="{6E9374FC-ECE4-7A38-5807-87AE94A088BD}"/>
              </a:ext>
            </a:extLst>
          </p:cNvPr>
          <p:cNvSpPr>
            <a:spLocks noGrp="1"/>
          </p:cNvSpPr>
          <p:nvPr>
            <p:ph type="body" sz="quarter" idx="16"/>
          </p:nvPr>
        </p:nvSpPr>
        <p:spPr>
          <a:xfrm>
            <a:off x="864001" y="4365382"/>
            <a:ext cx="4798800" cy="2062406"/>
          </a:xfrm>
          <a:solidFill>
            <a:schemeClr val="tx2">
              <a:alpha val="85000"/>
            </a:schemeClr>
          </a:solidFill>
        </p:spPr>
        <p:txBody>
          <a:bodyPr lIns="288000" tIns="288000" rIns="288000" bIns="288000" anchor="b">
            <a:spAutoFit/>
          </a:bodyPr>
          <a:lstStyle>
            <a:lvl1pPr marL="0" indent="0" rtl="0">
              <a:lnSpc>
                <a:spcPct val="100000"/>
              </a:lnSpc>
              <a:spcAft>
                <a:spcPts val="0"/>
              </a:spcAft>
              <a:buNone/>
              <a:defRPr sz="1600">
                <a:solidFill>
                  <a:schemeClr val="bg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4" name="Text Placeholder 43">
            <a:extLst>
              <a:ext uri="{FF2B5EF4-FFF2-40B4-BE49-F238E27FC236}">
                <a16:creationId xmlns:a16="http://schemas.microsoft.com/office/drawing/2014/main" id="{38EE8FDF-DB06-4651-3389-787CA10E779E}"/>
              </a:ext>
            </a:extLst>
          </p:cNvPr>
          <p:cNvSpPr>
            <a:spLocks noGrp="1"/>
          </p:cNvSpPr>
          <p:nvPr>
            <p:ph type="body" sz="quarter" idx="18" hasCustomPrompt="1"/>
          </p:nvPr>
        </p:nvSpPr>
        <p:spPr>
          <a:xfrm>
            <a:off x="864001" y="4238556"/>
            <a:ext cx="288000" cy="253652"/>
          </a:xfrm>
          <a:blipFill>
            <a:blip r:embed="rId5" cstate="print">
              <a:extLst>
                <a:ext uri="{28A0092B-C50C-407E-A947-70E740481C1C}">
                  <a14:useLocalDpi xmlns:a14="http://schemas.microsoft.com/office/drawing/2010/main"/>
                </a:ext>
              </a:extLst>
            </a:blip>
            <a:stretch>
              <a:fillRect/>
            </a:stretch>
          </a:blipFill>
          <a:ln>
            <a:noFill/>
          </a:ln>
        </p:spPr>
        <p:txBody>
          <a:bodyPr/>
          <a:lstStyle>
            <a:lvl1pPr marL="0" indent="0" rtl="0">
              <a:buNone/>
              <a:defRPr sz="100">
                <a:solidFill>
                  <a:schemeClr val="bg1">
                    <a:alpha val="0"/>
                  </a:schemeClr>
                </a:solidFill>
              </a:defRPr>
            </a:lvl1pPr>
          </a:lstStyle>
          <a:p>
            <a:pPr lvl="0"/>
            <a:r>
              <a:rPr lang="en-GB" noProof="0"/>
              <a:t>.</a:t>
            </a:r>
          </a:p>
        </p:txBody>
      </p:sp>
      <p:sp>
        <p:nvSpPr>
          <p:cNvPr id="77" name="Text Placeholder 43">
            <a:extLst>
              <a:ext uri="{FF2B5EF4-FFF2-40B4-BE49-F238E27FC236}">
                <a16:creationId xmlns:a16="http://schemas.microsoft.com/office/drawing/2014/main" id="{9A496C9E-D567-76DE-1404-D4A0596855DE}"/>
              </a:ext>
            </a:extLst>
          </p:cNvPr>
          <p:cNvSpPr>
            <a:spLocks noGrp="1"/>
          </p:cNvSpPr>
          <p:nvPr>
            <p:ph type="body" sz="quarter" idx="19" hasCustomPrompt="1"/>
          </p:nvPr>
        </p:nvSpPr>
        <p:spPr>
          <a:xfrm flipH="1" flipV="1">
            <a:off x="5374801" y="6292522"/>
            <a:ext cx="288000" cy="253652"/>
          </a:xfrm>
          <a:blipFill>
            <a:blip r:embed="rId5" cstate="print">
              <a:extLst>
                <a:ext uri="{28A0092B-C50C-407E-A947-70E740481C1C}">
                  <a14:useLocalDpi xmlns:a14="http://schemas.microsoft.com/office/drawing/2010/main"/>
                </a:ext>
              </a:extLst>
            </a:blip>
            <a:stretch>
              <a:fillRect/>
            </a:stretch>
          </a:blipFill>
          <a:ln>
            <a:noFill/>
          </a:ln>
        </p:spPr>
        <p:txBody>
          <a:bodyPr/>
          <a:lstStyle>
            <a:lvl1pPr marL="0" indent="0" rtl="0">
              <a:buNone/>
              <a:defRPr sz="100">
                <a:solidFill>
                  <a:schemeClr val="bg1">
                    <a:alpha val="0"/>
                  </a:schemeClr>
                </a:solidFill>
              </a:defRPr>
            </a:lvl1pPr>
          </a:lstStyle>
          <a:p>
            <a:pPr lvl="0"/>
            <a:r>
              <a:rPr lang="en-GB" noProof="0"/>
              <a:t>.</a:t>
            </a:r>
          </a:p>
        </p:txBody>
      </p:sp>
    </p:spTree>
    <p:extLst>
      <p:ext uri="{BB962C8B-B14F-4D97-AF65-F5344CB8AC3E}">
        <p14:creationId xmlns:p14="http://schemas.microsoft.com/office/powerpoint/2010/main" val="824988703"/>
      </p:ext>
    </p:extLst>
  </p:cSld>
  <p:clrMapOvr>
    <a:masterClrMapping/>
  </p:clrMapOvr>
  <p:transition spd="slow">
    <p:push dir="u"/>
  </p:transition>
  <p:extLst>
    <p:ext uri="{DCECCB84-F9BA-43D5-87BE-67443E8EF086}">
      <p15:sldGuideLst xmlns:p15="http://schemas.microsoft.com/office/powerpoint/2012/main">
        <p15:guide id="16" pos="3840">
          <p15:clr>
            <a:srgbClr val="FBAE40"/>
          </p15:clr>
        </p15:guide>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pos="41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text with image bann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8494459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BCC190FF-DE90-AA8F-6845-8A45102A591E}"/>
              </a:ext>
            </a:extLst>
          </p:cNvPr>
          <p:cNvSpPr>
            <a:spLocks noGrp="1"/>
          </p:cNvSpPr>
          <p:nvPr>
            <p:ph type="pic" sz="quarter" idx="15" hasCustomPrompt="1"/>
          </p:nvPr>
        </p:nvSpPr>
        <p:spPr>
          <a:xfrm>
            <a:off x="0" y="1098000"/>
            <a:ext cx="12192000" cy="1944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3475239"/>
            <a:ext cx="11329789" cy="2952549"/>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3" name="Title 2">
            <a:extLst>
              <a:ext uri="{FF2B5EF4-FFF2-40B4-BE49-F238E27FC236}">
                <a16:creationId xmlns:a16="http://schemas.microsoft.com/office/drawing/2014/main" id="{3EFF00CA-6EEE-1446-767F-22A63CDAEDBE}"/>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681093936"/>
      </p:ext>
    </p:extLst>
  </p:cSld>
  <p:clrMapOvr>
    <a:masterClrMapping/>
  </p:clrMapOvr>
  <p:transition spd="slow">
    <p:push dir="u"/>
  </p:transition>
  <p:extLst>
    <p:ext uri="{DCECCB84-F9BA-43D5-87BE-67443E8EF086}">
      <p15:sldGuideLst xmlns:p15="http://schemas.microsoft.com/office/powerpoint/2012/main">
        <p15:guide id="15" orient="horz" pos="1916" userDrawn="1">
          <p15:clr>
            <a:srgbClr val="FBAE40"/>
          </p15:clr>
        </p15:guide>
        <p15:guide id="16" pos="270" userDrawn="1">
          <p15:clr>
            <a:srgbClr val="FBAE40"/>
          </p15:clr>
        </p15:guide>
        <p15:guide id="17" orient="horz" pos="692" userDrawn="1">
          <p15:clr>
            <a:srgbClr val="FBAE40"/>
          </p15:clr>
        </p15:guide>
        <p15:guide id="18" orient="horz" pos="4049" userDrawn="1">
          <p15:clr>
            <a:srgbClr val="FBAE40"/>
          </p15:clr>
        </p15:guide>
        <p15:guide id="19" pos="7409" userDrawn="1">
          <p15:clr>
            <a:srgbClr val="FBAE40"/>
          </p15:clr>
        </p15:guide>
        <p15:guide id="20" orient="horz" pos="218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od slide / full-screen">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6345F9D-58D8-A03C-2C14-3C466D3CBBEC}"/>
              </a:ext>
            </a:extLst>
          </p:cNvPr>
          <p:cNvGraphicFramePr>
            <a:graphicFrameLocks noChangeAspect="1"/>
          </p:cNvGraphicFramePr>
          <p:nvPr>
            <p:custDataLst>
              <p:tags r:id="rId1"/>
            </p:custDataLst>
            <p:extLst>
              <p:ext uri="{D42A27DB-BD31-4B8C-83A1-F6EECF244321}">
                <p14:modId xmlns:p14="http://schemas.microsoft.com/office/powerpoint/2010/main" val="1569687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86345F9D-58D8-A03C-2C14-3C466D3CBB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Picture Placeholder 3">
            <a:extLst>
              <a:ext uri="{FF2B5EF4-FFF2-40B4-BE49-F238E27FC236}">
                <a16:creationId xmlns:a16="http://schemas.microsoft.com/office/drawing/2014/main" id="{F4414B2E-C340-9140-1BD1-92410CBF7B56}"/>
              </a:ext>
            </a:extLst>
          </p:cNvPr>
          <p:cNvSpPr>
            <a:spLocks noGrp="1"/>
          </p:cNvSpPr>
          <p:nvPr>
            <p:ph type="pic" sz="quarter" idx="15" hasCustomPrompt="1"/>
          </p:nvPr>
        </p:nvSpPr>
        <p:spPr>
          <a:xfrm>
            <a:off x="0" y="0"/>
            <a:ext cx="12192000" cy="6858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4" name="Text Placeholder 38">
            <a:extLst>
              <a:ext uri="{FF2B5EF4-FFF2-40B4-BE49-F238E27FC236}">
                <a16:creationId xmlns:a16="http://schemas.microsoft.com/office/drawing/2014/main" id="{9765689A-1419-4CD4-170E-F5C60B64177E}"/>
              </a:ext>
            </a:extLst>
          </p:cNvPr>
          <p:cNvSpPr>
            <a:spLocks noGrp="1"/>
          </p:cNvSpPr>
          <p:nvPr>
            <p:ph type="body" sz="quarter" idx="16" hasCustomPrompt="1"/>
          </p:nvPr>
        </p:nvSpPr>
        <p:spPr>
          <a:xfrm>
            <a:off x="432000" y="1098000"/>
            <a:ext cx="8640000" cy="1487991"/>
          </a:xfrm>
          <a:solidFill>
            <a:schemeClr val="tx2">
              <a:alpha val="85000"/>
            </a:schemeClr>
          </a:solidFill>
        </p:spPr>
        <p:txBody>
          <a:bodyPr wrap="square" lIns="432000" tIns="432000" rIns="432000" bIns="432000" anchor="t">
            <a:spAutoFit/>
          </a:bodyPr>
          <a:lstStyle>
            <a:lvl1pPr marL="0" indent="0" rtl="0">
              <a:lnSpc>
                <a:spcPct val="100000"/>
              </a:lnSpc>
              <a:spcAft>
                <a:spcPts val="0"/>
              </a:spcAft>
              <a:buNone/>
              <a:defRPr sz="4000" b="1">
                <a:solidFill>
                  <a:schemeClr val="bg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Text, 40pt</a:t>
            </a:r>
          </a:p>
        </p:txBody>
      </p:sp>
      <p:sp>
        <p:nvSpPr>
          <p:cNvPr id="15" name="Text Placeholder 43">
            <a:extLst>
              <a:ext uri="{FF2B5EF4-FFF2-40B4-BE49-F238E27FC236}">
                <a16:creationId xmlns:a16="http://schemas.microsoft.com/office/drawing/2014/main" id="{8E425FDA-ACD2-D989-043B-F820E6AB5162}"/>
              </a:ext>
            </a:extLst>
          </p:cNvPr>
          <p:cNvSpPr>
            <a:spLocks noGrp="1"/>
          </p:cNvSpPr>
          <p:nvPr>
            <p:ph type="body" sz="quarter" idx="18" hasCustomPrompt="1"/>
          </p:nvPr>
        </p:nvSpPr>
        <p:spPr>
          <a:xfrm>
            <a:off x="10841432" y="172618"/>
            <a:ext cx="1350568" cy="684364"/>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txBody>
          <a:bodyPr/>
          <a:lstStyle>
            <a:lvl1pPr marL="0" indent="0" rtl="0">
              <a:buNone/>
              <a:defRPr sz="100">
                <a:solidFill>
                  <a:schemeClr val="bg1">
                    <a:alpha val="0"/>
                  </a:schemeClr>
                </a:solidFill>
              </a:defRPr>
            </a:lvl1pPr>
          </a:lstStyle>
          <a:p>
            <a:pPr lvl="0"/>
            <a:r>
              <a:rPr lang="en-GB" noProof="0"/>
              <a:t>.</a:t>
            </a:r>
          </a:p>
        </p:txBody>
      </p:sp>
    </p:spTree>
    <p:extLst>
      <p:ext uri="{BB962C8B-B14F-4D97-AF65-F5344CB8AC3E}">
        <p14:creationId xmlns:p14="http://schemas.microsoft.com/office/powerpoint/2010/main" val="1825679516"/>
      </p:ext>
    </p:extLst>
  </p:cSld>
  <p:clrMapOvr>
    <a:masterClrMapping/>
  </p:clrMapOvr>
  <p:transition spd="slow">
    <p:push dir="u"/>
  </p:transition>
  <p:extLst>
    <p:ext uri="{DCECCB84-F9BA-43D5-87BE-67443E8EF086}">
      <p15:sldGuideLst xmlns:p15="http://schemas.microsoft.com/office/powerpoint/2012/main">
        <p15:guide id="3" pos="270" userDrawn="1">
          <p15:clr>
            <a:srgbClr val="FBAE40"/>
          </p15:clr>
        </p15:guide>
        <p15:guide id="4" pos="571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with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561297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5" name="Picture Placeholder 3">
            <a:extLst>
              <a:ext uri="{FF2B5EF4-FFF2-40B4-BE49-F238E27FC236}">
                <a16:creationId xmlns:a16="http://schemas.microsoft.com/office/drawing/2014/main" id="{B1008097-4228-1AEA-6834-837AEB6C765F}"/>
              </a:ext>
            </a:extLst>
          </p:cNvPr>
          <p:cNvSpPr>
            <a:spLocks noGrp="1"/>
          </p:cNvSpPr>
          <p:nvPr>
            <p:ph type="pic" sz="quarter" idx="15" hasCustomPrompt="1"/>
          </p:nvPr>
        </p:nvSpPr>
        <p:spPr>
          <a:xfrm>
            <a:off x="0" y="1098000"/>
            <a:ext cx="12192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2" name="Title 1">
            <a:extLst>
              <a:ext uri="{FF2B5EF4-FFF2-40B4-BE49-F238E27FC236}">
                <a16:creationId xmlns:a16="http://schemas.microsoft.com/office/drawing/2014/main" id="{3C6B8952-F9D6-8A77-2EE2-5858DB422187}"/>
              </a:ext>
            </a:extLst>
          </p:cNvPr>
          <p:cNvSpPr>
            <a:spLocks noGrp="1"/>
          </p:cNvSpPr>
          <p:nvPr>
            <p:ph type="title" hasCustomPrompt="1"/>
          </p:nvPr>
        </p:nvSpPr>
        <p:spPr/>
        <p:txBody>
          <a:bodyPr vert="horz"/>
          <a:lstStyle>
            <a:lvl1pPr rtl="0">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348137067"/>
      </p:ext>
    </p:extLst>
  </p:cSld>
  <p:clrMapOvr>
    <a:masterClrMapping/>
  </p:clrMapOvr>
  <p:transition spd="slow">
    <p:push dir="u"/>
  </p:transition>
  <p:extLst>
    <p:ext uri="{DCECCB84-F9BA-43D5-87BE-67443E8EF086}">
      <p15:sldGuideLst xmlns:p15="http://schemas.microsoft.com/office/powerpoint/2012/main">
        <p15:guide id="10" pos="270" userDrawn="1">
          <p15:clr>
            <a:srgbClr val="FBAE40"/>
          </p15:clr>
        </p15:guide>
        <p15:guide id="11" orient="horz" pos="69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rticipant 2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875140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Text Placeholder 43">
            <a:extLst>
              <a:ext uri="{FF2B5EF4-FFF2-40B4-BE49-F238E27FC236}">
                <a16:creationId xmlns:a16="http://schemas.microsoft.com/office/drawing/2014/main" id="{F1B83D0F-C30D-1DAC-90DB-D661B5AF376B}"/>
              </a:ext>
            </a:extLst>
          </p:cNvPr>
          <p:cNvSpPr>
            <a:spLocks noGrp="1"/>
          </p:cNvSpPr>
          <p:nvPr>
            <p:ph type="body" sz="quarter" idx="17" hasCustomPrompt="1"/>
          </p:nvPr>
        </p:nvSpPr>
        <p:spPr>
          <a:xfrm>
            <a:off x="3261360"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5" name="Text Placeholder 43">
            <a:extLst>
              <a:ext uri="{FF2B5EF4-FFF2-40B4-BE49-F238E27FC236}">
                <a16:creationId xmlns:a16="http://schemas.microsoft.com/office/drawing/2014/main" id="{B90C9969-7DC5-B20D-8F4C-02AC5884CB43}"/>
              </a:ext>
            </a:extLst>
          </p:cNvPr>
          <p:cNvSpPr>
            <a:spLocks noGrp="1"/>
          </p:cNvSpPr>
          <p:nvPr>
            <p:ph type="body" sz="quarter" idx="18" hasCustomPrompt="1"/>
          </p:nvPr>
        </p:nvSpPr>
        <p:spPr>
          <a:xfrm>
            <a:off x="6322980"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6" name="Text Placeholder 43">
            <a:extLst>
              <a:ext uri="{FF2B5EF4-FFF2-40B4-BE49-F238E27FC236}">
                <a16:creationId xmlns:a16="http://schemas.microsoft.com/office/drawing/2014/main" id="{D33D3630-A9BD-59E4-DB03-46F3F54B0B0D}"/>
              </a:ext>
            </a:extLst>
          </p:cNvPr>
          <p:cNvSpPr>
            <a:spLocks noGrp="1"/>
          </p:cNvSpPr>
          <p:nvPr>
            <p:ph type="body" sz="quarter" idx="19" hasCustomPrompt="1"/>
          </p:nvPr>
        </p:nvSpPr>
        <p:spPr>
          <a:xfrm>
            <a:off x="3261360"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7" name="Text Placeholder 43">
            <a:extLst>
              <a:ext uri="{FF2B5EF4-FFF2-40B4-BE49-F238E27FC236}">
                <a16:creationId xmlns:a16="http://schemas.microsoft.com/office/drawing/2014/main" id="{2A5B2A23-B287-6454-94B2-CD333710069B}"/>
              </a:ext>
            </a:extLst>
          </p:cNvPr>
          <p:cNvSpPr>
            <a:spLocks noGrp="1"/>
          </p:cNvSpPr>
          <p:nvPr>
            <p:ph type="body" sz="quarter" idx="20" hasCustomPrompt="1"/>
          </p:nvPr>
        </p:nvSpPr>
        <p:spPr>
          <a:xfrm>
            <a:off x="6322980"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1" name="Picture Placeholder 3">
            <a:extLst>
              <a:ext uri="{FF2B5EF4-FFF2-40B4-BE49-F238E27FC236}">
                <a16:creationId xmlns:a16="http://schemas.microsoft.com/office/drawing/2014/main" id="{CC2D6935-038F-D464-C92D-808B5EA87C28}"/>
              </a:ext>
            </a:extLst>
          </p:cNvPr>
          <p:cNvSpPr>
            <a:spLocks noGrp="1"/>
          </p:cNvSpPr>
          <p:nvPr>
            <p:ph type="pic" sz="quarter" idx="15" hasCustomPrompt="1"/>
          </p:nvPr>
        </p:nvSpPr>
        <p:spPr>
          <a:xfrm>
            <a:off x="3832825"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2" name="Picture Placeholder 3">
            <a:extLst>
              <a:ext uri="{FF2B5EF4-FFF2-40B4-BE49-F238E27FC236}">
                <a16:creationId xmlns:a16="http://schemas.microsoft.com/office/drawing/2014/main" id="{FD410EBB-3FEB-6D5F-877D-39A60AC85BE4}"/>
              </a:ext>
            </a:extLst>
          </p:cNvPr>
          <p:cNvSpPr>
            <a:spLocks noGrp="1"/>
          </p:cNvSpPr>
          <p:nvPr>
            <p:ph type="pic" sz="quarter" idx="16" hasCustomPrompt="1"/>
          </p:nvPr>
        </p:nvSpPr>
        <p:spPr>
          <a:xfrm>
            <a:off x="6894445"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2" name="Title 1">
            <a:extLst>
              <a:ext uri="{FF2B5EF4-FFF2-40B4-BE49-F238E27FC236}">
                <a16:creationId xmlns:a16="http://schemas.microsoft.com/office/drawing/2014/main" id="{52C2CF4B-8A3C-13FA-BECD-9DB01F4A614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330464618"/>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3907688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EC64C37-AEAB-AB56-B60A-FA7B85FC0FAA}"/>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Title, 48pt, </a:t>
            </a:r>
            <a:br>
              <a:rPr lang="en-GB" noProof="0"/>
            </a:br>
            <a:r>
              <a:rPr lang="en-GB" noProof="0"/>
              <a:t>2 lines</a:t>
            </a:r>
          </a:p>
        </p:txBody>
      </p:sp>
    </p:spTree>
    <p:extLst>
      <p:ext uri="{BB962C8B-B14F-4D97-AF65-F5344CB8AC3E}">
        <p14:creationId xmlns:p14="http://schemas.microsoft.com/office/powerpoint/2010/main" val="2846660333"/>
      </p:ext>
    </p:extLst>
  </p:cSld>
  <p:clrMapOvr>
    <a:masterClrMapping/>
  </p:clrMapOvr>
  <p:transition spd="slow">
    <p:push dir="u"/>
  </p:transition>
  <p:extLst>
    <p:ext uri="{DCECCB84-F9BA-43D5-87BE-67443E8EF086}">
      <p15:sldGuideLst xmlns:p15="http://schemas.microsoft.com/office/powerpoint/2012/main">
        <p15:guide id="6" pos="270" userDrawn="1">
          <p15:clr>
            <a:srgbClr val="FBAE40"/>
          </p15:clr>
        </p15:guide>
        <p15:guide id="7" pos="740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rticipant 3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3449767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6" name="Picture Placeholder 3">
            <a:extLst>
              <a:ext uri="{FF2B5EF4-FFF2-40B4-BE49-F238E27FC236}">
                <a16:creationId xmlns:a16="http://schemas.microsoft.com/office/drawing/2014/main" id="{575FA654-6B49-780A-BFB4-222C98774724}"/>
              </a:ext>
            </a:extLst>
          </p:cNvPr>
          <p:cNvSpPr>
            <a:spLocks noGrp="1"/>
          </p:cNvSpPr>
          <p:nvPr>
            <p:ph type="pic" sz="quarter" idx="23" hasCustomPrompt="1"/>
          </p:nvPr>
        </p:nvSpPr>
        <p:spPr>
          <a:xfrm>
            <a:off x="9684211"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4" name="Text Placeholder 43">
            <a:extLst>
              <a:ext uri="{FF2B5EF4-FFF2-40B4-BE49-F238E27FC236}">
                <a16:creationId xmlns:a16="http://schemas.microsoft.com/office/drawing/2014/main" id="{F1B83D0F-C30D-1DAC-90DB-D661B5AF376B}"/>
              </a:ext>
            </a:extLst>
          </p:cNvPr>
          <p:cNvSpPr>
            <a:spLocks noGrp="1"/>
          </p:cNvSpPr>
          <p:nvPr>
            <p:ph type="body" sz="quarter" idx="17" hasCustomPrompt="1"/>
          </p:nvPr>
        </p:nvSpPr>
        <p:spPr>
          <a:xfrm>
            <a:off x="490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5" name="Text Placeholder 43">
            <a:extLst>
              <a:ext uri="{FF2B5EF4-FFF2-40B4-BE49-F238E27FC236}">
                <a16:creationId xmlns:a16="http://schemas.microsoft.com/office/drawing/2014/main" id="{B90C9969-7DC5-B20D-8F4C-02AC5884CB43}"/>
              </a:ext>
            </a:extLst>
          </p:cNvPr>
          <p:cNvSpPr>
            <a:spLocks noGrp="1"/>
          </p:cNvSpPr>
          <p:nvPr>
            <p:ph type="body" sz="quarter" idx="18" hasCustomPrompt="1"/>
          </p:nvPr>
        </p:nvSpPr>
        <p:spPr>
          <a:xfrm>
            <a:off x="4804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6" name="Text Placeholder 43">
            <a:extLst>
              <a:ext uri="{FF2B5EF4-FFF2-40B4-BE49-F238E27FC236}">
                <a16:creationId xmlns:a16="http://schemas.microsoft.com/office/drawing/2014/main" id="{D33D3630-A9BD-59E4-DB03-46F3F54B0B0D}"/>
              </a:ext>
            </a:extLst>
          </p:cNvPr>
          <p:cNvSpPr>
            <a:spLocks noGrp="1"/>
          </p:cNvSpPr>
          <p:nvPr>
            <p:ph type="body" sz="quarter" idx="19" hasCustomPrompt="1"/>
          </p:nvPr>
        </p:nvSpPr>
        <p:spPr>
          <a:xfrm>
            <a:off x="490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7" name="Text Placeholder 43">
            <a:extLst>
              <a:ext uri="{FF2B5EF4-FFF2-40B4-BE49-F238E27FC236}">
                <a16:creationId xmlns:a16="http://schemas.microsoft.com/office/drawing/2014/main" id="{2A5B2A23-B287-6454-94B2-CD333710069B}"/>
              </a:ext>
            </a:extLst>
          </p:cNvPr>
          <p:cNvSpPr>
            <a:spLocks noGrp="1"/>
          </p:cNvSpPr>
          <p:nvPr>
            <p:ph type="body" sz="quarter" idx="20" hasCustomPrompt="1"/>
          </p:nvPr>
        </p:nvSpPr>
        <p:spPr>
          <a:xfrm>
            <a:off x="4804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1" name="Picture Placeholder 3">
            <a:extLst>
              <a:ext uri="{FF2B5EF4-FFF2-40B4-BE49-F238E27FC236}">
                <a16:creationId xmlns:a16="http://schemas.microsoft.com/office/drawing/2014/main" id="{CC2D6935-038F-D464-C92D-808B5EA87C28}"/>
              </a:ext>
            </a:extLst>
          </p:cNvPr>
          <p:cNvSpPr>
            <a:spLocks noGrp="1"/>
          </p:cNvSpPr>
          <p:nvPr>
            <p:ph type="pic" sz="quarter" idx="15" hasCustomPrompt="1"/>
          </p:nvPr>
        </p:nvSpPr>
        <p:spPr>
          <a:xfrm>
            <a:off x="1062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2" name="Picture Placeholder 3">
            <a:extLst>
              <a:ext uri="{FF2B5EF4-FFF2-40B4-BE49-F238E27FC236}">
                <a16:creationId xmlns:a16="http://schemas.microsoft.com/office/drawing/2014/main" id="{FD410EBB-3FEB-6D5F-877D-39A60AC85BE4}"/>
              </a:ext>
            </a:extLst>
          </p:cNvPr>
          <p:cNvSpPr>
            <a:spLocks noGrp="1"/>
          </p:cNvSpPr>
          <p:nvPr>
            <p:ph type="pic" sz="quarter" idx="16" hasCustomPrompt="1"/>
          </p:nvPr>
        </p:nvSpPr>
        <p:spPr>
          <a:xfrm>
            <a:off x="5376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3" name="Text Placeholder 43">
            <a:extLst>
              <a:ext uri="{FF2B5EF4-FFF2-40B4-BE49-F238E27FC236}">
                <a16:creationId xmlns:a16="http://schemas.microsoft.com/office/drawing/2014/main" id="{5842F8D1-C8E7-B7F7-193F-396D7F0C1FD5}"/>
              </a:ext>
            </a:extLst>
          </p:cNvPr>
          <p:cNvSpPr>
            <a:spLocks noGrp="1"/>
          </p:cNvSpPr>
          <p:nvPr>
            <p:ph type="body" sz="quarter" idx="21" hasCustomPrompt="1"/>
          </p:nvPr>
        </p:nvSpPr>
        <p:spPr>
          <a:xfrm>
            <a:off x="9112746"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35" name="Text Placeholder 43">
            <a:extLst>
              <a:ext uri="{FF2B5EF4-FFF2-40B4-BE49-F238E27FC236}">
                <a16:creationId xmlns:a16="http://schemas.microsoft.com/office/drawing/2014/main" id="{F7ED4793-8249-B71F-2BD9-1E188E589562}"/>
              </a:ext>
            </a:extLst>
          </p:cNvPr>
          <p:cNvSpPr>
            <a:spLocks noGrp="1"/>
          </p:cNvSpPr>
          <p:nvPr>
            <p:ph type="body" sz="quarter" idx="22" hasCustomPrompt="1"/>
          </p:nvPr>
        </p:nvSpPr>
        <p:spPr>
          <a:xfrm>
            <a:off x="9112746"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 name="Title 2">
            <a:extLst>
              <a:ext uri="{FF2B5EF4-FFF2-40B4-BE49-F238E27FC236}">
                <a16:creationId xmlns:a16="http://schemas.microsoft.com/office/drawing/2014/main" id="{CC01AD36-B7B0-8DA3-E4DF-7B92563C34F5}"/>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71873576"/>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rticipant 4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8771151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1" name="Picture Placeholder 3">
            <a:extLst>
              <a:ext uri="{FF2B5EF4-FFF2-40B4-BE49-F238E27FC236}">
                <a16:creationId xmlns:a16="http://schemas.microsoft.com/office/drawing/2014/main" id="{CC2D6935-038F-D464-C92D-808B5EA87C28}"/>
              </a:ext>
            </a:extLst>
          </p:cNvPr>
          <p:cNvSpPr>
            <a:spLocks noGrp="1"/>
          </p:cNvSpPr>
          <p:nvPr>
            <p:ph type="pic" sz="quarter" idx="15" hasCustomPrompt="1"/>
          </p:nvPr>
        </p:nvSpPr>
        <p:spPr>
          <a:xfrm>
            <a:off x="1062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2" name="Picture Placeholder 3">
            <a:extLst>
              <a:ext uri="{FF2B5EF4-FFF2-40B4-BE49-F238E27FC236}">
                <a16:creationId xmlns:a16="http://schemas.microsoft.com/office/drawing/2014/main" id="{FD410EBB-3FEB-6D5F-877D-39A60AC85BE4}"/>
              </a:ext>
            </a:extLst>
          </p:cNvPr>
          <p:cNvSpPr>
            <a:spLocks noGrp="1"/>
          </p:cNvSpPr>
          <p:nvPr>
            <p:ph type="pic" sz="quarter" idx="16" hasCustomPrompt="1"/>
          </p:nvPr>
        </p:nvSpPr>
        <p:spPr>
          <a:xfrm>
            <a:off x="392969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7" name="Picture Placeholder 3">
            <a:extLst>
              <a:ext uri="{FF2B5EF4-FFF2-40B4-BE49-F238E27FC236}">
                <a16:creationId xmlns:a16="http://schemas.microsoft.com/office/drawing/2014/main" id="{D01BDA65-4A3A-8C7F-6D57-257CEA15EDAB}"/>
              </a:ext>
            </a:extLst>
          </p:cNvPr>
          <p:cNvSpPr>
            <a:spLocks noGrp="1"/>
          </p:cNvSpPr>
          <p:nvPr>
            <p:ph type="pic" sz="quarter" idx="23" hasCustomPrompt="1"/>
          </p:nvPr>
        </p:nvSpPr>
        <p:spPr>
          <a:xfrm>
            <a:off x="6822312"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4" name="Text Placeholder 43">
            <a:extLst>
              <a:ext uri="{FF2B5EF4-FFF2-40B4-BE49-F238E27FC236}">
                <a16:creationId xmlns:a16="http://schemas.microsoft.com/office/drawing/2014/main" id="{F1B83D0F-C30D-1DAC-90DB-D661B5AF376B}"/>
              </a:ext>
            </a:extLst>
          </p:cNvPr>
          <p:cNvSpPr>
            <a:spLocks noGrp="1"/>
          </p:cNvSpPr>
          <p:nvPr>
            <p:ph type="body" sz="quarter" idx="17" hasCustomPrompt="1"/>
          </p:nvPr>
        </p:nvSpPr>
        <p:spPr>
          <a:xfrm>
            <a:off x="490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5" name="Text Placeholder 43">
            <a:extLst>
              <a:ext uri="{FF2B5EF4-FFF2-40B4-BE49-F238E27FC236}">
                <a16:creationId xmlns:a16="http://schemas.microsoft.com/office/drawing/2014/main" id="{B90C9969-7DC5-B20D-8F4C-02AC5884CB43}"/>
              </a:ext>
            </a:extLst>
          </p:cNvPr>
          <p:cNvSpPr>
            <a:spLocks noGrp="1"/>
          </p:cNvSpPr>
          <p:nvPr>
            <p:ph type="body" sz="quarter" idx="18" hasCustomPrompt="1"/>
          </p:nvPr>
        </p:nvSpPr>
        <p:spPr>
          <a:xfrm>
            <a:off x="335822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46" name="Text Placeholder 43">
            <a:extLst>
              <a:ext uri="{FF2B5EF4-FFF2-40B4-BE49-F238E27FC236}">
                <a16:creationId xmlns:a16="http://schemas.microsoft.com/office/drawing/2014/main" id="{D33D3630-A9BD-59E4-DB03-46F3F54B0B0D}"/>
              </a:ext>
            </a:extLst>
          </p:cNvPr>
          <p:cNvSpPr>
            <a:spLocks noGrp="1"/>
          </p:cNvSpPr>
          <p:nvPr>
            <p:ph type="body" sz="quarter" idx="19" hasCustomPrompt="1"/>
          </p:nvPr>
        </p:nvSpPr>
        <p:spPr>
          <a:xfrm>
            <a:off x="490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7" name="Text Placeholder 43">
            <a:extLst>
              <a:ext uri="{FF2B5EF4-FFF2-40B4-BE49-F238E27FC236}">
                <a16:creationId xmlns:a16="http://schemas.microsoft.com/office/drawing/2014/main" id="{2A5B2A23-B287-6454-94B2-CD333710069B}"/>
              </a:ext>
            </a:extLst>
          </p:cNvPr>
          <p:cNvSpPr>
            <a:spLocks noGrp="1"/>
          </p:cNvSpPr>
          <p:nvPr>
            <p:ph type="body" sz="quarter" idx="20" hasCustomPrompt="1"/>
          </p:nvPr>
        </p:nvSpPr>
        <p:spPr>
          <a:xfrm>
            <a:off x="335822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5" name="Text Placeholder 43">
            <a:extLst>
              <a:ext uri="{FF2B5EF4-FFF2-40B4-BE49-F238E27FC236}">
                <a16:creationId xmlns:a16="http://schemas.microsoft.com/office/drawing/2014/main" id="{B19CB6E8-97CB-822F-3F85-A7275483C46F}"/>
              </a:ext>
            </a:extLst>
          </p:cNvPr>
          <p:cNvSpPr>
            <a:spLocks noGrp="1"/>
          </p:cNvSpPr>
          <p:nvPr>
            <p:ph type="body" sz="quarter" idx="21" hasCustomPrompt="1"/>
          </p:nvPr>
        </p:nvSpPr>
        <p:spPr>
          <a:xfrm>
            <a:off x="6250847"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36" name="Text Placeholder 43">
            <a:extLst>
              <a:ext uri="{FF2B5EF4-FFF2-40B4-BE49-F238E27FC236}">
                <a16:creationId xmlns:a16="http://schemas.microsoft.com/office/drawing/2014/main" id="{2EF03F68-E44D-2D1B-E3CF-23E57CD8ACB4}"/>
              </a:ext>
            </a:extLst>
          </p:cNvPr>
          <p:cNvSpPr>
            <a:spLocks noGrp="1"/>
          </p:cNvSpPr>
          <p:nvPr>
            <p:ph type="body" sz="quarter" idx="22" hasCustomPrompt="1"/>
          </p:nvPr>
        </p:nvSpPr>
        <p:spPr>
          <a:xfrm>
            <a:off x="6250847"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 name="Picture Placeholder 3">
            <a:extLst>
              <a:ext uri="{FF2B5EF4-FFF2-40B4-BE49-F238E27FC236}">
                <a16:creationId xmlns:a16="http://schemas.microsoft.com/office/drawing/2014/main" id="{6F69C67C-E89D-2384-2449-3AE3B29A56D6}"/>
              </a:ext>
            </a:extLst>
          </p:cNvPr>
          <p:cNvSpPr>
            <a:spLocks noGrp="1"/>
          </p:cNvSpPr>
          <p:nvPr>
            <p:ph type="pic" sz="quarter" idx="24" hasCustomPrompt="1"/>
          </p:nvPr>
        </p:nvSpPr>
        <p:spPr>
          <a:xfrm>
            <a:off x="9684211"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43">
            <a:extLst>
              <a:ext uri="{FF2B5EF4-FFF2-40B4-BE49-F238E27FC236}">
                <a16:creationId xmlns:a16="http://schemas.microsoft.com/office/drawing/2014/main" id="{4675A820-B82C-20ED-4FD7-8096B1F92A81}"/>
              </a:ext>
            </a:extLst>
          </p:cNvPr>
          <p:cNvSpPr>
            <a:spLocks noGrp="1"/>
          </p:cNvSpPr>
          <p:nvPr>
            <p:ph type="body" sz="quarter" idx="25" hasCustomPrompt="1"/>
          </p:nvPr>
        </p:nvSpPr>
        <p:spPr>
          <a:xfrm>
            <a:off x="9112746"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13" name="Text Placeholder 43">
            <a:extLst>
              <a:ext uri="{FF2B5EF4-FFF2-40B4-BE49-F238E27FC236}">
                <a16:creationId xmlns:a16="http://schemas.microsoft.com/office/drawing/2014/main" id="{DF422E5E-8133-BB32-C099-047DCCC1623A}"/>
              </a:ext>
            </a:extLst>
          </p:cNvPr>
          <p:cNvSpPr>
            <a:spLocks noGrp="1"/>
          </p:cNvSpPr>
          <p:nvPr>
            <p:ph type="body" sz="quarter" idx="26" hasCustomPrompt="1"/>
          </p:nvPr>
        </p:nvSpPr>
        <p:spPr>
          <a:xfrm>
            <a:off x="9112746"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4" name="Title 3">
            <a:extLst>
              <a:ext uri="{FF2B5EF4-FFF2-40B4-BE49-F238E27FC236}">
                <a16:creationId xmlns:a16="http://schemas.microsoft.com/office/drawing/2014/main" id="{47B07921-E735-F94C-40EB-71F2AF0C4E00}"/>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3091910985"/>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rticipant 5x">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121013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0" name="Picture Placeholder 3">
            <a:extLst>
              <a:ext uri="{FF2B5EF4-FFF2-40B4-BE49-F238E27FC236}">
                <a16:creationId xmlns:a16="http://schemas.microsoft.com/office/drawing/2014/main" id="{05696C37-BDF4-2F3D-603C-E1844610595D}"/>
              </a:ext>
            </a:extLst>
          </p:cNvPr>
          <p:cNvSpPr>
            <a:spLocks noGrp="1"/>
          </p:cNvSpPr>
          <p:nvPr>
            <p:ph type="pic" sz="quarter" idx="24" hasCustomPrompt="1"/>
          </p:nvPr>
        </p:nvSpPr>
        <p:spPr>
          <a:xfrm>
            <a:off x="3224666" y="3812592"/>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63" name="Picture Placeholder 3">
            <a:extLst>
              <a:ext uri="{FF2B5EF4-FFF2-40B4-BE49-F238E27FC236}">
                <a16:creationId xmlns:a16="http://schemas.microsoft.com/office/drawing/2014/main" id="{E7C418BE-D8E0-8035-E432-74FD98A897B7}"/>
              </a:ext>
            </a:extLst>
          </p:cNvPr>
          <p:cNvSpPr>
            <a:spLocks noGrp="1"/>
          </p:cNvSpPr>
          <p:nvPr>
            <p:ph type="pic" sz="quarter" idx="27" hasCustomPrompt="1"/>
          </p:nvPr>
        </p:nvSpPr>
        <p:spPr>
          <a:xfrm>
            <a:off x="7525966" y="3812592"/>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9" name="Picture Placeholder 3">
            <a:extLst>
              <a:ext uri="{FF2B5EF4-FFF2-40B4-BE49-F238E27FC236}">
                <a16:creationId xmlns:a16="http://schemas.microsoft.com/office/drawing/2014/main" id="{99175D0A-6D9D-DBBC-30F3-D0FC5D29CD36}"/>
              </a:ext>
            </a:extLst>
          </p:cNvPr>
          <p:cNvSpPr>
            <a:spLocks noGrp="1"/>
          </p:cNvSpPr>
          <p:nvPr>
            <p:ph type="pic" sz="quarter" idx="23" hasCustomPrompt="1"/>
          </p:nvPr>
        </p:nvSpPr>
        <p:spPr>
          <a:xfrm>
            <a:off x="9684211"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0" name="Text Placeholder 43">
            <a:extLst>
              <a:ext uri="{FF2B5EF4-FFF2-40B4-BE49-F238E27FC236}">
                <a16:creationId xmlns:a16="http://schemas.microsoft.com/office/drawing/2014/main" id="{70D8A088-B7AE-9853-F92D-69BFEFB60E94}"/>
              </a:ext>
            </a:extLst>
          </p:cNvPr>
          <p:cNvSpPr>
            <a:spLocks noGrp="1"/>
          </p:cNvSpPr>
          <p:nvPr>
            <p:ph type="body" sz="quarter" idx="17" hasCustomPrompt="1"/>
          </p:nvPr>
        </p:nvSpPr>
        <p:spPr>
          <a:xfrm>
            <a:off x="490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51" name="Text Placeholder 43">
            <a:extLst>
              <a:ext uri="{FF2B5EF4-FFF2-40B4-BE49-F238E27FC236}">
                <a16:creationId xmlns:a16="http://schemas.microsoft.com/office/drawing/2014/main" id="{101E0012-1AFC-2117-1AFF-131E7D68BC6A}"/>
              </a:ext>
            </a:extLst>
          </p:cNvPr>
          <p:cNvSpPr>
            <a:spLocks noGrp="1"/>
          </p:cNvSpPr>
          <p:nvPr>
            <p:ph type="body" sz="quarter" idx="18" hasCustomPrompt="1"/>
          </p:nvPr>
        </p:nvSpPr>
        <p:spPr>
          <a:xfrm>
            <a:off x="4804535"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52" name="Text Placeholder 43">
            <a:extLst>
              <a:ext uri="{FF2B5EF4-FFF2-40B4-BE49-F238E27FC236}">
                <a16:creationId xmlns:a16="http://schemas.microsoft.com/office/drawing/2014/main" id="{76B9F0EE-35D9-4F4C-DF19-6F1329686F7D}"/>
              </a:ext>
            </a:extLst>
          </p:cNvPr>
          <p:cNvSpPr>
            <a:spLocks noGrp="1"/>
          </p:cNvSpPr>
          <p:nvPr>
            <p:ph type="body" sz="quarter" idx="19" hasCustomPrompt="1"/>
          </p:nvPr>
        </p:nvSpPr>
        <p:spPr>
          <a:xfrm>
            <a:off x="490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53" name="Text Placeholder 43">
            <a:extLst>
              <a:ext uri="{FF2B5EF4-FFF2-40B4-BE49-F238E27FC236}">
                <a16:creationId xmlns:a16="http://schemas.microsoft.com/office/drawing/2014/main" id="{290CBF69-D6CA-7FA4-2148-5B01F5233DFB}"/>
              </a:ext>
            </a:extLst>
          </p:cNvPr>
          <p:cNvSpPr>
            <a:spLocks noGrp="1"/>
          </p:cNvSpPr>
          <p:nvPr>
            <p:ph type="body" sz="quarter" idx="20" hasCustomPrompt="1"/>
          </p:nvPr>
        </p:nvSpPr>
        <p:spPr>
          <a:xfrm>
            <a:off x="4804535"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54" name="Picture Placeholder 3">
            <a:extLst>
              <a:ext uri="{FF2B5EF4-FFF2-40B4-BE49-F238E27FC236}">
                <a16:creationId xmlns:a16="http://schemas.microsoft.com/office/drawing/2014/main" id="{F30F8F33-E146-584B-B117-177763926F78}"/>
              </a:ext>
            </a:extLst>
          </p:cNvPr>
          <p:cNvSpPr>
            <a:spLocks noGrp="1"/>
          </p:cNvSpPr>
          <p:nvPr>
            <p:ph type="pic" sz="quarter" idx="15" hasCustomPrompt="1"/>
          </p:nvPr>
        </p:nvSpPr>
        <p:spPr>
          <a:xfrm>
            <a:off x="1062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5" name="Picture Placeholder 3">
            <a:extLst>
              <a:ext uri="{FF2B5EF4-FFF2-40B4-BE49-F238E27FC236}">
                <a16:creationId xmlns:a16="http://schemas.microsoft.com/office/drawing/2014/main" id="{93AD48AD-2E9D-CCFA-CC34-50B41218A9B5}"/>
              </a:ext>
            </a:extLst>
          </p:cNvPr>
          <p:cNvSpPr>
            <a:spLocks noGrp="1"/>
          </p:cNvSpPr>
          <p:nvPr>
            <p:ph type="pic" sz="quarter" idx="16" hasCustomPrompt="1"/>
          </p:nvPr>
        </p:nvSpPr>
        <p:spPr>
          <a:xfrm>
            <a:off x="5376000" y="1531365"/>
            <a:ext cx="1440000" cy="144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6" name="Text Placeholder 43">
            <a:extLst>
              <a:ext uri="{FF2B5EF4-FFF2-40B4-BE49-F238E27FC236}">
                <a16:creationId xmlns:a16="http://schemas.microsoft.com/office/drawing/2014/main" id="{3CFFEEC3-C7DF-AE66-30A4-4911FF001F7F}"/>
              </a:ext>
            </a:extLst>
          </p:cNvPr>
          <p:cNvSpPr>
            <a:spLocks noGrp="1"/>
          </p:cNvSpPr>
          <p:nvPr>
            <p:ph type="body" sz="quarter" idx="21" hasCustomPrompt="1"/>
          </p:nvPr>
        </p:nvSpPr>
        <p:spPr>
          <a:xfrm>
            <a:off x="9112746" y="3169918"/>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57" name="Text Placeholder 43">
            <a:extLst>
              <a:ext uri="{FF2B5EF4-FFF2-40B4-BE49-F238E27FC236}">
                <a16:creationId xmlns:a16="http://schemas.microsoft.com/office/drawing/2014/main" id="{AF0EB9D8-DAFE-F2BB-AAEB-93E5A6FCF4EC}"/>
              </a:ext>
            </a:extLst>
          </p:cNvPr>
          <p:cNvSpPr>
            <a:spLocks noGrp="1"/>
          </p:cNvSpPr>
          <p:nvPr>
            <p:ph type="body" sz="quarter" idx="22" hasCustomPrompt="1"/>
          </p:nvPr>
        </p:nvSpPr>
        <p:spPr>
          <a:xfrm>
            <a:off x="9112746" y="3516674"/>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61" name="Text Placeholder 43">
            <a:extLst>
              <a:ext uri="{FF2B5EF4-FFF2-40B4-BE49-F238E27FC236}">
                <a16:creationId xmlns:a16="http://schemas.microsoft.com/office/drawing/2014/main" id="{8150DEEE-F1C8-412C-9A41-9C6A1510A4DA}"/>
              </a:ext>
            </a:extLst>
          </p:cNvPr>
          <p:cNvSpPr>
            <a:spLocks noGrp="1"/>
          </p:cNvSpPr>
          <p:nvPr>
            <p:ph type="body" sz="quarter" idx="25" hasCustomPrompt="1"/>
          </p:nvPr>
        </p:nvSpPr>
        <p:spPr>
          <a:xfrm>
            <a:off x="2653201" y="5451145"/>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62" name="Text Placeholder 43">
            <a:extLst>
              <a:ext uri="{FF2B5EF4-FFF2-40B4-BE49-F238E27FC236}">
                <a16:creationId xmlns:a16="http://schemas.microsoft.com/office/drawing/2014/main" id="{C0E9FEFA-5AB3-30A2-24C9-3AC8326327FE}"/>
              </a:ext>
            </a:extLst>
          </p:cNvPr>
          <p:cNvSpPr>
            <a:spLocks noGrp="1"/>
          </p:cNvSpPr>
          <p:nvPr>
            <p:ph type="body" sz="quarter" idx="26" hasCustomPrompt="1"/>
          </p:nvPr>
        </p:nvSpPr>
        <p:spPr>
          <a:xfrm>
            <a:off x="2653201" y="5797901"/>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64" name="Text Placeholder 43">
            <a:extLst>
              <a:ext uri="{FF2B5EF4-FFF2-40B4-BE49-F238E27FC236}">
                <a16:creationId xmlns:a16="http://schemas.microsoft.com/office/drawing/2014/main" id="{7FA20DE0-E4E7-6C95-C8AA-55B9BE2AE579}"/>
              </a:ext>
            </a:extLst>
          </p:cNvPr>
          <p:cNvSpPr>
            <a:spLocks noGrp="1"/>
          </p:cNvSpPr>
          <p:nvPr>
            <p:ph type="body" sz="quarter" idx="28" hasCustomPrompt="1"/>
          </p:nvPr>
        </p:nvSpPr>
        <p:spPr>
          <a:xfrm>
            <a:off x="6954501" y="5451145"/>
            <a:ext cx="2582930" cy="276999"/>
          </a:xfrm>
        </p:spPr>
        <p:txBody>
          <a:bodyPr>
            <a:noAutofit/>
          </a:bodyPr>
          <a:lstStyle>
            <a:lvl1pPr marL="0" indent="0" algn="ctr" rtl="0">
              <a:lnSpc>
                <a:spcPct val="100000"/>
              </a:lnSpc>
              <a:spcAft>
                <a:spcPts val="0"/>
              </a:spcAft>
              <a:buNone/>
              <a:defRPr b="1">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First name Last name</a:t>
            </a:r>
          </a:p>
        </p:txBody>
      </p:sp>
      <p:sp>
        <p:nvSpPr>
          <p:cNvPr id="65" name="Text Placeholder 43">
            <a:extLst>
              <a:ext uri="{FF2B5EF4-FFF2-40B4-BE49-F238E27FC236}">
                <a16:creationId xmlns:a16="http://schemas.microsoft.com/office/drawing/2014/main" id="{BC1BB4AA-BCDE-6809-1034-93EE2784F500}"/>
              </a:ext>
            </a:extLst>
          </p:cNvPr>
          <p:cNvSpPr>
            <a:spLocks noGrp="1"/>
          </p:cNvSpPr>
          <p:nvPr>
            <p:ph type="body" sz="quarter" idx="29" hasCustomPrompt="1"/>
          </p:nvPr>
        </p:nvSpPr>
        <p:spPr>
          <a:xfrm>
            <a:off x="6954501" y="5797901"/>
            <a:ext cx="2582930" cy="630000"/>
          </a:xfrm>
        </p:spPr>
        <p:txBody>
          <a:bodyPr>
            <a:noAutofit/>
          </a:bodyPr>
          <a:lstStyle>
            <a:lvl1pPr marL="0" indent="0" algn="ctr" rtl="0">
              <a:lnSpc>
                <a:spcPct val="100000"/>
              </a:lnSpc>
              <a:spcAft>
                <a:spcPts val="300"/>
              </a:spcAft>
              <a:buNone/>
              <a:defRPr sz="1200" b="0">
                <a:solidFill>
                  <a:schemeClr val="tx1"/>
                </a:solidFill>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noProof="0"/>
              <a:t>Information</a:t>
            </a:r>
          </a:p>
        </p:txBody>
      </p:sp>
      <p:sp>
        <p:nvSpPr>
          <p:cNvPr id="3" name="Title 2">
            <a:extLst>
              <a:ext uri="{FF2B5EF4-FFF2-40B4-BE49-F238E27FC236}">
                <a16:creationId xmlns:a16="http://schemas.microsoft.com/office/drawing/2014/main" id="{26BA4B36-92F3-CCD6-D942-4A1C8BE3CC4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526452109"/>
      </p:ext>
    </p:extLst>
  </p:cSld>
  <p:clrMapOvr>
    <a:masterClrMapping/>
  </p:clrMapOvr>
  <p:transition spd="slow">
    <p:push dir="u"/>
  </p:transition>
  <p:extLst>
    <p:ext uri="{DCECCB84-F9BA-43D5-87BE-67443E8EF086}">
      <p15:sldGuideLst xmlns:p15="http://schemas.microsoft.com/office/powerpoint/2012/main">
        <p15:guide id="12" orient="horz" pos="963" userDrawn="1">
          <p15:clr>
            <a:srgbClr val="FBAE40"/>
          </p15:clr>
        </p15:guide>
        <p15:guide id="13" pos="270" userDrawn="1">
          <p15:clr>
            <a:srgbClr val="FBAE40"/>
          </p15:clr>
        </p15:guide>
        <p15:guide id="14" orient="horz" pos="692" userDrawn="1">
          <p15:clr>
            <a:srgbClr val="FBAE40"/>
          </p15:clr>
        </p15:guide>
        <p15:guide id="15" orient="horz" pos="4049" userDrawn="1">
          <p15:clr>
            <a:srgbClr val="FBAE40"/>
          </p15:clr>
        </p15:guide>
        <p15:guide id="16" pos="740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slide (1)">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995372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1" name="Picture Placeholder 3">
            <a:extLst>
              <a:ext uri="{FF2B5EF4-FFF2-40B4-BE49-F238E27FC236}">
                <a16:creationId xmlns:a16="http://schemas.microsoft.com/office/drawing/2014/main" id="{2E005BC1-0A00-6A3F-9AB9-2090FB403C58}"/>
              </a:ext>
            </a:extLst>
          </p:cNvPr>
          <p:cNvSpPr>
            <a:spLocks noGrp="1"/>
          </p:cNvSpPr>
          <p:nvPr>
            <p:ph type="pic" sz="quarter" idx="15" hasCustomPrompt="1"/>
          </p:nvPr>
        </p:nvSpPr>
        <p:spPr>
          <a:xfrm>
            <a:off x="9146400" y="1098000"/>
            <a:ext cx="3045600" cy="5760000"/>
          </a:xfrm>
          <a:blipFill>
            <a:blip r:embed="rId5"/>
            <a:stretch>
              <a:fillRect/>
            </a:stretch>
          </a:blipFill>
        </p:spPr>
        <p:txBody>
          <a:bodyPr anchor="ctr"/>
          <a:lstStyle>
            <a:lvl1pPr marL="0" indent="0" algn="ctr" rtl="0">
              <a:buNone/>
              <a:defRPr>
                <a:solidFill>
                  <a:schemeClr val="bg1"/>
                </a:solidFill>
              </a:defRPr>
            </a:lvl1pPr>
          </a:lstStyle>
          <a:p>
            <a:r>
              <a:rPr lang="en-GB" noProof="0"/>
              <a:t>Image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3455998" y="2016000"/>
            <a:ext cx="5255944" cy="301878"/>
          </a:xfrm>
        </p:spPr>
        <p:txBody>
          <a:bodyPr>
            <a:noAutofit/>
          </a:bodyPr>
          <a:lstStyle>
            <a:lvl1pPr marL="0" indent="0" rtl="0">
              <a:lnSpc>
                <a:spcPct val="120000"/>
              </a:lnSpc>
              <a:spcAft>
                <a:spcPts val="0"/>
              </a:spcAft>
              <a:buNone/>
              <a:defRPr>
                <a:solidFill>
                  <a:schemeClr val="tx1"/>
                </a:solidFill>
              </a:defRPr>
            </a:lvl1pPr>
          </a:lstStyle>
          <a:p>
            <a:pPr lvl="0"/>
            <a:r>
              <a:rPr lang="en-GB" noProof="0"/>
              <a:t>Position</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3455998" y="1520825"/>
            <a:ext cx="5255944"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41" name="Picture Placeholder 3">
            <a:extLst>
              <a:ext uri="{FF2B5EF4-FFF2-40B4-BE49-F238E27FC236}">
                <a16:creationId xmlns:a16="http://schemas.microsoft.com/office/drawing/2014/main" id="{4D03EDE8-139D-E4AC-B2DF-0B4ABE45D5E2}"/>
              </a:ext>
            </a:extLst>
          </p:cNvPr>
          <p:cNvSpPr>
            <a:spLocks noGrp="1"/>
          </p:cNvSpPr>
          <p:nvPr>
            <p:ph type="pic" sz="quarter" idx="16" hasCustomPrompt="1"/>
          </p:nvPr>
        </p:nvSpPr>
        <p:spPr>
          <a:xfrm>
            <a:off x="432000" y="1530000"/>
            <a:ext cx="2160000" cy="216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7" name="Text Placeholder 10">
            <a:extLst>
              <a:ext uri="{FF2B5EF4-FFF2-40B4-BE49-F238E27FC236}">
                <a16:creationId xmlns:a16="http://schemas.microsoft.com/office/drawing/2014/main" id="{EBE14B7E-1369-C17A-8857-D645DEE0EC7C}"/>
              </a:ext>
            </a:extLst>
          </p:cNvPr>
          <p:cNvSpPr>
            <a:spLocks noGrp="1"/>
          </p:cNvSpPr>
          <p:nvPr>
            <p:ph type="body" sz="quarter" idx="17" hasCustomPrompt="1"/>
          </p:nvPr>
        </p:nvSpPr>
        <p:spPr>
          <a:xfrm>
            <a:off x="3455998" y="2847527"/>
            <a:ext cx="5255944" cy="1139662"/>
          </a:xfrm>
        </p:spPr>
        <p:txBody>
          <a:bodyPr>
            <a:noAutofit/>
          </a:bodyPr>
          <a:lstStyle>
            <a:lvl1pPr marL="0" indent="0" rtl="0">
              <a:buNone/>
              <a:defRPr>
                <a:solidFill>
                  <a:schemeClr val="tx1"/>
                </a:solidFill>
              </a:defRPr>
            </a:lvl1pPr>
          </a:lstStyle>
          <a:p>
            <a:pPr lvl="0"/>
            <a:r>
              <a:rPr lang="en-GB" noProof="0"/>
              <a:t>Company address on three lines</a:t>
            </a:r>
          </a:p>
        </p:txBody>
      </p:sp>
      <p:sp>
        <p:nvSpPr>
          <p:cNvPr id="48" name="Text Placeholder 10">
            <a:extLst>
              <a:ext uri="{FF2B5EF4-FFF2-40B4-BE49-F238E27FC236}">
                <a16:creationId xmlns:a16="http://schemas.microsoft.com/office/drawing/2014/main" id="{5A9030AA-2D09-D294-83F5-D911E619749C}"/>
              </a:ext>
            </a:extLst>
          </p:cNvPr>
          <p:cNvSpPr>
            <a:spLocks noGrp="1"/>
          </p:cNvSpPr>
          <p:nvPr>
            <p:ph type="body" sz="quarter" idx="18" hasCustomPrompt="1"/>
          </p:nvPr>
        </p:nvSpPr>
        <p:spPr>
          <a:xfrm>
            <a:off x="3455998" y="4535936"/>
            <a:ext cx="5255944" cy="1891852"/>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2" name="Title 1">
            <a:extLst>
              <a:ext uri="{FF2B5EF4-FFF2-40B4-BE49-F238E27FC236}">
                <a16:creationId xmlns:a16="http://schemas.microsoft.com/office/drawing/2014/main" id="{37EE503F-5E60-20CF-7913-904004C1FF77}"/>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1547072832"/>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576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slide (2)">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825549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3" name="Picture Placeholder 3">
            <a:extLst>
              <a:ext uri="{FF2B5EF4-FFF2-40B4-BE49-F238E27FC236}">
                <a16:creationId xmlns:a16="http://schemas.microsoft.com/office/drawing/2014/main" id="{5AC5C679-4332-8618-78DC-64B8D1686171}"/>
              </a:ext>
            </a:extLst>
          </p:cNvPr>
          <p:cNvSpPr>
            <a:spLocks noGrp="1"/>
          </p:cNvSpPr>
          <p:nvPr>
            <p:ph type="pic" sz="quarter" idx="15" hasCustomPrompt="1"/>
          </p:nvPr>
        </p:nvSpPr>
        <p:spPr>
          <a:xfrm>
            <a:off x="9146400" y="1098000"/>
            <a:ext cx="3045600" cy="5760000"/>
          </a:xfrm>
          <a:blipFill>
            <a:blip r:embed="rId5"/>
            <a:stretch>
              <a:fillRect/>
            </a:stretch>
          </a:blipFill>
        </p:spPr>
        <p:txBody>
          <a:bodyPr anchor="ctr"/>
          <a:lstStyle>
            <a:lvl1pPr marL="0" indent="0" algn="ctr" rtl="0">
              <a:buNone/>
              <a:defRPr>
                <a:solidFill>
                  <a:schemeClr val="bg1"/>
                </a:solidFill>
              </a:defRPr>
            </a:lvl1pPr>
          </a:lstStyle>
          <a:p>
            <a:r>
              <a:rPr lang="en-GB" noProof="0"/>
              <a:t>Image</a:t>
            </a:r>
          </a:p>
        </p:txBody>
      </p:sp>
      <p:sp>
        <p:nvSpPr>
          <p:cNvPr id="48" name="Text Placeholder 10">
            <a:extLst>
              <a:ext uri="{FF2B5EF4-FFF2-40B4-BE49-F238E27FC236}">
                <a16:creationId xmlns:a16="http://schemas.microsoft.com/office/drawing/2014/main" id="{5A9030AA-2D09-D294-83F5-D911E619749C}"/>
              </a:ext>
            </a:extLst>
          </p:cNvPr>
          <p:cNvSpPr>
            <a:spLocks noGrp="1"/>
          </p:cNvSpPr>
          <p:nvPr userDrawn="1">
            <p:ph type="body" sz="quarter" idx="18" hasCustomPrompt="1"/>
          </p:nvPr>
        </p:nvSpPr>
        <p:spPr>
          <a:xfrm>
            <a:off x="434458" y="4876301"/>
            <a:ext cx="3920284"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52" name="Text Placeholder 10">
            <a:extLst>
              <a:ext uri="{FF2B5EF4-FFF2-40B4-BE49-F238E27FC236}">
                <a16:creationId xmlns:a16="http://schemas.microsoft.com/office/drawing/2014/main" id="{DF2A2FE6-E130-9A0B-843E-C9F6EEF7AD73}"/>
              </a:ext>
            </a:extLst>
          </p:cNvPr>
          <p:cNvSpPr>
            <a:spLocks noGrp="1"/>
          </p:cNvSpPr>
          <p:nvPr>
            <p:ph type="body" sz="quarter" idx="22" hasCustomPrompt="1"/>
          </p:nvPr>
        </p:nvSpPr>
        <p:spPr>
          <a:xfrm>
            <a:off x="4791658" y="4876301"/>
            <a:ext cx="3920284"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userDrawn="1">
            <p:ph type="body" sz="quarter" idx="13" hasCustomPrompt="1"/>
          </p:nvPr>
        </p:nvSpPr>
        <p:spPr>
          <a:xfrm>
            <a:off x="434458" y="3842876"/>
            <a:ext cx="3920284"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userDrawn="1">
            <p:ph type="body" sz="quarter" idx="14" hasCustomPrompt="1"/>
          </p:nvPr>
        </p:nvSpPr>
        <p:spPr>
          <a:xfrm>
            <a:off x="432000" y="3347701"/>
            <a:ext cx="3920284"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41" name="Picture Placeholder 3">
            <a:extLst>
              <a:ext uri="{FF2B5EF4-FFF2-40B4-BE49-F238E27FC236}">
                <a16:creationId xmlns:a16="http://schemas.microsoft.com/office/drawing/2014/main" id="{4D03EDE8-139D-E4AC-B2DF-0B4ABE45D5E2}"/>
              </a:ext>
            </a:extLst>
          </p:cNvPr>
          <p:cNvSpPr>
            <a:spLocks noGrp="1"/>
          </p:cNvSpPr>
          <p:nvPr userDrawn="1">
            <p:ph type="pic" sz="quarter" idx="16" hasCustomPrompt="1"/>
          </p:nvPr>
        </p:nvSpPr>
        <p:spPr>
          <a:xfrm>
            <a:off x="432000"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9" name="Picture Placeholder 3">
            <a:extLst>
              <a:ext uri="{FF2B5EF4-FFF2-40B4-BE49-F238E27FC236}">
                <a16:creationId xmlns:a16="http://schemas.microsoft.com/office/drawing/2014/main" id="{AFF74F02-727B-636D-E509-15BFB0DBA675}"/>
              </a:ext>
            </a:extLst>
          </p:cNvPr>
          <p:cNvSpPr>
            <a:spLocks noGrp="1"/>
          </p:cNvSpPr>
          <p:nvPr>
            <p:ph type="pic" sz="quarter" idx="19" hasCustomPrompt="1"/>
          </p:nvPr>
        </p:nvSpPr>
        <p:spPr>
          <a:xfrm>
            <a:off x="4791658"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0" name="Text Placeholder 10">
            <a:extLst>
              <a:ext uri="{FF2B5EF4-FFF2-40B4-BE49-F238E27FC236}">
                <a16:creationId xmlns:a16="http://schemas.microsoft.com/office/drawing/2014/main" id="{400E275A-9507-FD29-6760-794ED70D2D96}"/>
              </a:ext>
            </a:extLst>
          </p:cNvPr>
          <p:cNvSpPr>
            <a:spLocks noGrp="1"/>
          </p:cNvSpPr>
          <p:nvPr>
            <p:ph type="body" sz="quarter" idx="20" hasCustomPrompt="1"/>
          </p:nvPr>
        </p:nvSpPr>
        <p:spPr>
          <a:xfrm>
            <a:off x="4791658" y="3842876"/>
            <a:ext cx="3920284"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51" name="Text Placeholder 12">
            <a:extLst>
              <a:ext uri="{FF2B5EF4-FFF2-40B4-BE49-F238E27FC236}">
                <a16:creationId xmlns:a16="http://schemas.microsoft.com/office/drawing/2014/main" id="{E72AEA63-EC16-F334-143C-F4F407B918A2}"/>
              </a:ext>
            </a:extLst>
          </p:cNvPr>
          <p:cNvSpPr>
            <a:spLocks noGrp="1"/>
          </p:cNvSpPr>
          <p:nvPr>
            <p:ph type="body" sz="quarter" idx="21" hasCustomPrompt="1"/>
          </p:nvPr>
        </p:nvSpPr>
        <p:spPr>
          <a:xfrm>
            <a:off x="4791658" y="3347701"/>
            <a:ext cx="3920284"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3" name="Title 2">
            <a:extLst>
              <a:ext uri="{FF2B5EF4-FFF2-40B4-BE49-F238E27FC236}">
                <a16:creationId xmlns:a16="http://schemas.microsoft.com/office/drawing/2014/main" id="{55146B3A-75B7-5620-B3DF-822D076AD0BD}"/>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932987225"/>
      </p:ext>
    </p:extLst>
  </p:cSld>
  <p:clrMapOvr>
    <a:masterClrMapping/>
  </p:clrMapOvr>
  <p:transition spd="slow">
    <p:push dir="u"/>
  </p:transition>
  <p:extLst>
    <p:ext uri="{DCECCB84-F9BA-43D5-87BE-67443E8EF086}">
      <p15:sldGuideLst xmlns:p15="http://schemas.microsoft.com/office/powerpoint/2012/main">
        <p15:guide id="9" orient="horz" pos="963">
          <p15:clr>
            <a:srgbClr val="FBAE40"/>
          </p15:clr>
        </p15:guide>
        <p15:guide id="10" pos="270">
          <p15:clr>
            <a:srgbClr val="FBAE40"/>
          </p15:clr>
        </p15:guide>
        <p15:guide id="11" orient="horz" pos="692">
          <p15:clr>
            <a:srgbClr val="FBAE40"/>
          </p15:clr>
        </p15:guide>
        <p15:guide id="12" orient="horz" pos="4049">
          <p15:clr>
            <a:srgbClr val="FBAE40"/>
          </p15:clr>
        </p15:guide>
        <p15:guide id="16" pos="57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slide (3)">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9830139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8" name="Text Placeholder 10">
            <a:extLst>
              <a:ext uri="{FF2B5EF4-FFF2-40B4-BE49-F238E27FC236}">
                <a16:creationId xmlns:a16="http://schemas.microsoft.com/office/drawing/2014/main" id="{5A9030AA-2D09-D294-83F5-D911E619749C}"/>
              </a:ext>
            </a:extLst>
          </p:cNvPr>
          <p:cNvSpPr>
            <a:spLocks noGrp="1"/>
          </p:cNvSpPr>
          <p:nvPr userDrawn="1">
            <p:ph type="body" sz="quarter" idx="18" hasCustomPrompt="1"/>
          </p:nvPr>
        </p:nvSpPr>
        <p:spPr>
          <a:xfrm>
            <a:off x="436100" y="4876301"/>
            <a:ext cx="3479800"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52" name="Text Placeholder 10">
            <a:extLst>
              <a:ext uri="{FF2B5EF4-FFF2-40B4-BE49-F238E27FC236}">
                <a16:creationId xmlns:a16="http://schemas.microsoft.com/office/drawing/2014/main" id="{DF2A2FE6-E130-9A0B-843E-C9F6EEF7AD73}"/>
              </a:ext>
            </a:extLst>
          </p:cNvPr>
          <p:cNvSpPr>
            <a:spLocks noGrp="1"/>
          </p:cNvSpPr>
          <p:nvPr>
            <p:ph type="body" sz="quarter" idx="22" hasCustomPrompt="1"/>
          </p:nvPr>
        </p:nvSpPr>
        <p:spPr>
          <a:xfrm>
            <a:off x="4356100" y="4876301"/>
            <a:ext cx="3479800"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11" name="Text Placeholder 10">
            <a:extLst>
              <a:ext uri="{FF2B5EF4-FFF2-40B4-BE49-F238E27FC236}">
                <a16:creationId xmlns:a16="http://schemas.microsoft.com/office/drawing/2014/main" id="{878E4329-5C74-DAA9-622B-1A4F88197D3B}"/>
              </a:ext>
            </a:extLst>
          </p:cNvPr>
          <p:cNvSpPr>
            <a:spLocks noGrp="1"/>
          </p:cNvSpPr>
          <p:nvPr userDrawn="1">
            <p:ph type="body" sz="quarter" idx="13" hasCustomPrompt="1"/>
          </p:nvPr>
        </p:nvSpPr>
        <p:spPr>
          <a:xfrm>
            <a:off x="431999" y="3842876"/>
            <a:ext cx="3479800"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userDrawn="1">
            <p:ph type="body" sz="quarter" idx="14" hasCustomPrompt="1"/>
          </p:nvPr>
        </p:nvSpPr>
        <p:spPr>
          <a:xfrm>
            <a:off x="431999" y="3347701"/>
            <a:ext cx="34798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41" name="Picture Placeholder 3">
            <a:extLst>
              <a:ext uri="{FF2B5EF4-FFF2-40B4-BE49-F238E27FC236}">
                <a16:creationId xmlns:a16="http://schemas.microsoft.com/office/drawing/2014/main" id="{4D03EDE8-139D-E4AC-B2DF-0B4ABE45D5E2}"/>
              </a:ext>
            </a:extLst>
          </p:cNvPr>
          <p:cNvSpPr>
            <a:spLocks noGrp="1"/>
          </p:cNvSpPr>
          <p:nvPr userDrawn="1">
            <p:ph type="pic" sz="quarter" idx="16" hasCustomPrompt="1"/>
          </p:nvPr>
        </p:nvSpPr>
        <p:spPr>
          <a:xfrm>
            <a:off x="432000"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49" name="Picture Placeholder 3">
            <a:extLst>
              <a:ext uri="{FF2B5EF4-FFF2-40B4-BE49-F238E27FC236}">
                <a16:creationId xmlns:a16="http://schemas.microsoft.com/office/drawing/2014/main" id="{AFF74F02-727B-636D-E509-15BFB0DBA675}"/>
              </a:ext>
            </a:extLst>
          </p:cNvPr>
          <p:cNvSpPr>
            <a:spLocks noGrp="1"/>
          </p:cNvSpPr>
          <p:nvPr>
            <p:ph type="pic" sz="quarter" idx="19" hasCustomPrompt="1"/>
          </p:nvPr>
        </p:nvSpPr>
        <p:spPr>
          <a:xfrm>
            <a:off x="4356100"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0" name="Text Placeholder 10">
            <a:extLst>
              <a:ext uri="{FF2B5EF4-FFF2-40B4-BE49-F238E27FC236}">
                <a16:creationId xmlns:a16="http://schemas.microsoft.com/office/drawing/2014/main" id="{400E275A-9507-FD29-6760-794ED70D2D96}"/>
              </a:ext>
            </a:extLst>
          </p:cNvPr>
          <p:cNvSpPr>
            <a:spLocks noGrp="1"/>
          </p:cNvSpPr>
          <p:nvPr>
            <p:ph type="body" sz="quarter" idx="20" hasCustomPrompt="1"/>
          </p:nvPr>
        </p:nvSpPr>
        <p:spPr>
          <a:xfrm>
            <a:off x="4356100" y="3842876"/>
            <a:ext cx="3479800"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51" name="Text Placeholder 12">
            <a:extLst>
              <a:ext uri="{FF2B5EF4-FFF2-40B4-BE49-F238E27FC236}">
                <a16:creationId xmlns:a16="http://schemas.microsoft.com/office/drawing/2014/main" id="{E72AEA63-EC16-F334-143C-F4F407B918A2}"/>
              </a:ext>
            </a:extLst>
          </p:cNvPr>
          <p:cNvSpPr>
            <a:spLocks noGrp="1"/>
          </p:cNvSpPr>
          <p:nvPr>
            <p:ph type="body" sz="quarter" idx="21" hasCustomPrompt="1"/>
          </p:nvPr>
        </p:nvSpPr>
        <p:spPr>
          <a:xfrm>
            <a:off x="4356100" y="3347701"/>
            <a:ext cx="34798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2" name="Text Placeholder 10">
            <a:extLst>
              <a:ext uri="{FF2B5EF4-FFF2-40B4-BE49-F238E27FC236}">
                <a16:creationId xmlns:a16="http://schemas.microsoft.com/office/drawing/2014/main" id="{FD97310F-BF77-3052-7D5F-521AE85495B0}"/>
              </a:ext>
            </a:extLst>
          </p:cNvPr>
          <p:cNvSpPr>
            <a:spLocks noGrp="1"/>
          </p:cNvSpPr>
          <p:nvPr>
            <p:ph type="body" sz="quarter" idx="23" hasCustomPrompt="1"/>
          </p:nvPr>
        </p:nvSpPr>
        <p:spPr>
          <a:xfrm>
            <a:off x="8278813" y="4876301"/>
            <a:ext cx="3479800" cy="1551487"/>
          </a:xfrm>
        </p:spPr>
        <p:txBody>
          <a:bodyPr>
            <a:noAutofit/>
          </a:bodyPr>
          <a:lstStyle>
            <a:lvl1pPr marL="0" indent="0" rtl="0">
              <a:buNone/>
              <a:defRPr>
                <a:solidFill>
                  <a:schemeClr val="tx1"/>
                </a:solidFill>
              </a:defRPr>
            </a:lvl1pPr>
          </a:lstStyle>
          <a:p>
            <a:pPr lvl="0"/>
            <a:r>
              <a:rPr lang="en-GB" noProof="0"/>
              <a:t>Email, phone, mobile &amp; web each on one line</a:t>
            </a:r>
          </a:p>
        </p:txBody>
      </p:sp>
      <p:sp>
        <p:nvSpPr>
          <p:cNvPr id="3" name="Picture Placeholder 3">
            <a:extLst>
              <a:ext uri="{FF2B5EF4-FFF2-40B4-BE49-F238E27FC236}">
                <a16:creationId xmlns:a16="http://schemas.microsoft.com/office/drawing/2014/main" id="{0A03D3B0-D87F-65E2-20D2-2E3D4FC53E18}"/>
              </a:ext>
            </a:extLst>
          </p:cNvPr>
          <p:cNvSpPr>
            <a:spLocks noGrp="1"/>
          </p:cNvSpPr>
          <p:nvPr>
            <p:ph type="pic" sz="quarter" idx="24" hasCustomPrompt="1"/>
          </p:nvPr>
        </p:nvSpPr>
        <p:spPr>
          <a:xfrm>
            <a:off x="8278813" y="1530000"/>
            <a:ext cx="1620000" cy="1620000"/>
          </a:xfrm>
          <a:prstGeom prst="ellipse">
            <a:avLst/>
          </a:prstGeo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5" name="Text Placeholder 10">
            <a:extLst>
              <a:ext uri="{FF2B5EF4-FFF2-40B4-BE49-F238E27FC236}">
                <a16:creationId xmlns:a16="http://schemas.microsoft.com/office/drawing/2014/main" id="{3AC0C46D-924E-6086-ABF8-9C7B8618C2F5}"/>
              </a:ext>
            </a:extLst>
          </p:cNvPr>
          <p:cNvSpPr>
            <a:spLocks noGrp="1"/>
          </p:cNvSpPr>
          <p:nvPr>
            <p:ph type="body" sz="quarter" idx="25" hasCustomPrompt="1"/>
          </p:nvPr>
        </p:nvSpPr>
        <p:spPr>
          <a:xfrm>
            <a:off x="8278813" y="3842876"/>
            <a:ext cx="3479800" cy="634276"/>
          </a:xfrm>
        </p:spPr>
        <p:txBody>
          <a:bodyPr>
            <a:noAutofit/>
          </a:bodyPr>
          <a:lstStyle>
            <a:lvl1pPr marL="0" indent="0" rtl="0">
              <a:spcAft>
                <a:spcPts val="0"/>
              </a:spcAft>
              <a:buNone/>
              <a:defRPr>
                <a:solidFill>
                  <a:schemeClr val="tx1"/>
                </a:solidFill>
              </a:defRPr>
            </a:lvl1pPr>
          </a:lstStyle>
          <a:p>
            <a:pPr lvl="0"/>
            <a:r>
              <a:rPr lang="en-GB" noProof="0"/>
              <a:t>Position on first line; company name on second line</a:t>
            </a:r>
          </a:p>
        </p:txBody>
      </p:sp>
      <p:sp>
        <p:nvSpPr>
          <p:cNvPr id="6" name="Text Placeholder 12">
            <a:extLst>
              <a:ext uri="{FF2B5EF4-FFF2-40B4-BE49-F238E27FC236}">
                <a16:creationId xmlns:a16="http://schemas.microsoft.com/office/drawing/2014/main" id="{DE75E8A5-8070-B311-99AA-D3C4B3C39236}"/>
              </a:ext>
            </a:extLst>
          </p:cNvPr>
          <p:cNvSpPr>
            <a:spLocks noGrp="1"/>
          </p:cNvSpPr>
          <p:nvPr>
            <p:ph type="body" sz="quarter" idx="26" hasCustomPrompt="1"/>
          </p:nvPr>
        </p:nvSpPr>
        <p:spPr>
          <a:xfrm>
            <a:off x="8278813" y="3347701"/>
            <a:ext cx="34798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First name Last name</a:t>
            </a:r>
          </a:p>
        </p:txBody>
      </p:sp>
      <p:sp>
        <p:nvSpPr>
          <p:cNvPr id="7" name="Title 6">
            <a:extLst>
              <a:ext uri="{FF2B5EF4-FFF2-40B4-BE49-F238E27FC236}">
                <a16:creationId xmlns:a16="http://schemas.microsoft.com/office/drawing/2014/main" id="{2EBE829B-D1F1-110E-2A2D-99BA9886B497}"/>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107176593"/>
      </p:ext>
    </p:extLst>
  </p:cSld>
  <p:clrMapOvr>
    <a:masterClrMapping/>
  </p:clrMapOvr>
  <p:transition spd="slow">
    <p:push dir="u"/>
  </p:transition>
  <p:extLst>
    <p:ext uri="{DCECCB84-F9BA-43D5-87BE-67443E8EF086}">
      <p15:sldGuideLst xmlns:p15="http://schemas.microsoft.com/office/powerpoint/2012/main">
        <p15:guide id="9" orient="horz" pos="963">
          <p15:clr>
            <a:srgbClr val="FBAE40"/>
          </p15:clr>
        </p15:guide>
        <p15:guide id="10" pos="270">
          <p15:clr>
            <a:srgbClr val="FBAE40"/>
          </p15:clr>
        </p15:guide>
        <p15:guide id="11" orient="horz" pos="692">
          <p15:clr>
            <a:srgbClr val="FBAE40"/>
          </p15:clr>
        </p15:guide>
        <p15:guide id="12" orient="horz" pos="4049">
          <p15:clr>
            <a:srgbClr val="FBAE40"/>
          </p15:clr>
        </p15:guide>
        <p15:guide id="19" pos="740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customer logo">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42438051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18B174F-64CB-F020-88E2-1F63BD8A9992}"/>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Title, 48pt, </a:t>
            </a:r>
            <a:br>
              <a:rPr lang="en-GB" noProof="0"/>
            </a:br>
            <a:r>
              <a:rPr lang="en-GB" noProof="0"/>
              <a:t>2 lines</a:t>
            </a:r>
          </a:p>
        </p:txBody>
      </p:sp>
      <p:sp>
        <p:nvSpPr>
          <p:cNvPr id="24" name="Text Placeholder 43">
            <a:extLst>
              <a:ext uri="{FF2B5EF4-FFF2-40B4-BE49-F238E27FC236}">
                <a16:creationId xmlns:a16="http://schemas.microsoft.com/office/drawing/2014/main" id="{BDEA299F-CF48-A5F1-3781-1AB2A986B4F2}"/>
              </a:ext>
            </a:extLst>
          </p:cNvPr>
          <p:cNvSpPr>
            <a:spLocks noGrp="1"/>
          </p:cNvSpPr>
          <p:nvPr>
            <p:ph type="body" sz="quarter" idx="17" hasCustomPrompt="1"/>
          </p:nvPr>
        </p:nvSpPr>
        <p:spPr>
          <a:xfrm>
            <a:off x="9169200" y="1962000"/>
            <a:ext cx="2592000" cy="1296000"/>
          </a:xfrm>
          <a:solidFill>
            <a:schemeClr val="bg1"/>
          </a:solidFill>
          <a:ln>
            <a:noFill/>
          </a:ln>
        </p:spPr>
        <p:txBody>
          <a:bodyPr/>
          <a:lstStyle>
            <a:lvl1pPr marL="0" indent="0" rtl="0">
              <a:buNone/>
              <a:defRPr sz="100">
                <a:solidFill>
                  <a:schemeClr val="bg1">
                    <a:alpha val="0"/>
                  </a:schemeClr>
                </a:solidFill>
              </a:defRPr>
            </a:lvl1pPr>
          </a:lstStyle>
          <a:p>
            <a:pPr lvl="0"/>
            <a:r>
              <a:rPr lang="en-GB" noProof="0"/>
              <a:t>.</a:t>
            </a:r>
          </a:p>
        </p:txBody>
      </p:sp>
    </p:spTree>
    <p:extLst>
      <p:ext uri="{BB962C8B-B14F-4D97-AF65-F5344CB8AC3E}">
        <p14:creationId xmlns:p14="http://schemas.microsoft.com/office/powerpoint/2010/main" val="1583460534"/>
      </p:ext>
    </p:extLst>
  </p:cSld>
  <p:clrMapOvr>
    <a:masterClrMapping/>
  </p:clrMapOvr>
  <p:transition spd="slow">
    <p:push dir="u"/>
  </p:transition>
  <p:extLst>
    <p:ext uri="{DCECCB84-F9BA-43D5-87BE-67443E8EF086}">
      <p15:sldGuideLst xmlns:p15="http://schemas.microsoft.com/office/powerpoint/2012/main">
        <p15:guide id="6" pos="270" userDrawn="1">
          <p15:clr>
            <a:srgbClr val="FBAE40"/>
          </p15:clr>
        </p15:guide>
        <p15:guide id="7" pos="740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C815432-1626-BBCF-EDFF-4A58259064D4}"/>
              </a:ext>
            </a:extLst>
          </p:cNvPr>
          <p:cNvGraphicFramePr>
            <a:graphicFrameLocks noChangeAspect="1"/>
          </p:cNvGraphicFramePr>
          <p:nvPr>
            <p:custDataLst>
              <p:tags r:id="rId1"/>
            </p:custDataLst>
            <p:extLst>
              <p:ext uri="{D42A27DB-BD31-4B8C-83A1-F6EECF244321}">
                <p14:modId xmlns:p14="http://schemas.microsoft.com/office/powerpoint/2010/main" val="1541701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9C815432-1626-BBCF-EDFF-4A5825906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C9DC67D7-52EE-6ADA-F962-34E45323AA0C}"/>
              </a:ext>
            </a:extLst>
          </p:cNvPr>
          <p:cNvSpPr>
            <a:spLocks noGrp="1"/>
          </p:cNvSpPr>
          <p:nvPr>
            <p:ph type="pic" sz="quarter" idx="15" hasCustomPrompt="1"/>
          </p:nvPr>
        </p:nvSpPr>
        <p:spPr>
          <a:xfrm>
            <a:off x="6096000" y="1098000"/>
            <a:ext cx="6096000" cy="57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11" name="Text Placeholder 10">
            <a:extLst>
              <a:ext uri="{FF2B5EF4-FFF2-40B4-BE49-F238E27FC236}">
                <a16:creationId xmlns:a16="http://schemas.microsoft.com/office/drawing/2014/main" id="{CAA92BD0-3906-45A7-FD93-C56CA8C7C6B2}"/>
              </a:ext>
            </a:extLst>
          </p:cNvPr>
          <p:cNvSpPr>
            <a:spLocks noGrp="1"/>
          </p:cNvSpPr>
          <p:nvPr>
            <p:ph type="body" sz="quarter" idx="16" hasCustomPrompt="1"/>
          </p:nvPr>
        </p:nvSpPr>
        <p:spPr>
          <a:xfrm>
            <a:off x="432000" y="1530000"/>
            <a:ext cx="5232000" cy="4896000"/>
          </a:xfrm>
        </p:spPr>
        <p:txBody>
          <a:bodyPr anchor="t"/>
          <a:lstStyle>
            <a:lvl1pPr marL="625475" indent="-625475" rtl="0">
              <a:lnSpc>
                <a:spcPct val="100000"/>
              </a:lnSpc>
              <a:spcBef>
                <a:spcPts val="1500"/>
              </a:spcBef>
              <a:spcAft>
                <a:spcPts val="0"/>
              </a:spcAft>
              <a:buSzPct val="130000"/>
              <a:buFont typeface="+mj-lt"/>
              <a:buAutoNum type="arabicPeriod"/>
              <a:defRPr b="1">
                <a:solidFill>
                  <a:schemeClr val="tx1"/>
                </a:solidFill>
              </a:defRPr>
            </a:lvl1pPr>
            <a:lvl2pPr marL="625475" indent="0" rtl="0">
              <a:lnSpc>
                <a:spcPct val="100000"/>
              </a:lnSpc>
              <a:spcBef>
                <a:spcPts val="200"/>
              </a:spcBef>
              <a:spcAft>
                <a:spcPts val="0"/>
              </a:spcAft>
              <a:buNone/>
              <a:defRPr sz="1600">
                <a:solidFill>
                  <a:schemeClr val="tx1"/>
                </a:solidFill>
              </a:defRPr>
            </a:lvl2pPr>
          </a:lstStyle>
          <a:p>
            <a:pPr lvl="0"/>
            <a:r>
              <a:rPr lang="en-GB" noProof="0"/>
              <a:t>Add agenda topic, 18 pt</a:t>
            </a:r>
          </a:p>
          <a:p>
            <a:pPr lvl="1"/>
            <a:r>
              <a:rPr lang="en-GB" noProof="0"/>
              <a:t>Subtopic, 16 pt</a:t>
            </a:r>
          </a:p>
          <a:p>
            <a:pPr lvl="1"/>
            <a:endParaRPr lang="en-GB" noProof="0"/>
          </a:p>
        </p:txBody>
      </p:sp>
      <p:sp>
        <p:nvSpPr>
          <p:cNvPr id="2" name="Title 1">
            <a:extLst>
              <a:ext uri="{FF2B5EF4-FFF2-40B4-BE49-F238E27FC236}">
                <a16:creationId xmlns:a16="http://schemas.microsoft.com/office/drawing/2014/main" id="{06385BAD-0861-C6A4-56E2-BF176F171A4C}"/>
              </a:ext>
            </a:extLst>
          </p:cNvPr>
          <p:cNvSpPr>
            <a:spLocks noGrp="1"/>
          </p:cNvSpPr>
          <p:nvPr>
            <p:ph type="title" hasCustomPrompt="1"/>
          </p:nvPr>
        </p:nvSpPr>
        <p:spPr/>
        <p:txBody>
          <a:bodyPr vert="horz"/>
          <a:lstStyle>
            <a:lvl1pPr>
              <a:defRPr/>
            </a:lvl1pPr>
          </a:lstStyle>
          <a:p>
            <a:r>
              <a:rPr lang="en-GB" noProof="0"/>
              <a:t>Title, 28pt</a:t>
            </a:r>
          </a:p>
        </p:txBody>
      </p:sp>
    </p:spTree>
    <p:extLst>
      <p:ext uri="{BB962C8B-B14F-4D97-AF65-F5344CB8AC3E}">
        <p14:creationId xmlns:p14="http://schemas.microsoft.com/office/powerpoint/2010/main" val="1140928159"/>
      </p:ext>
    </p:extLst>
  </p:cSld>
  <p:clrMapOvr>
    <a:masterClrMapping/>
  </p:clrMapOvr>
  <p:transition spd="slow">
    <p:push dir="u"/>
  </p:transition>
  <p:extLst>
    <p:ext uri="{DCECCB84-F9BA-43D5-87BE-67443E8EF086}">
      <p15:sldGuideLst xmlns:p15="http://schemas.microsoft.com/office/powerpoint/2012/main">
        <p15:guide id="8" orient="horz" pos="692" userDrawn="1">
          <p15:clr>
            <a:srgbClr val="FBAE40"/>
          </p15:clr>
        </p15:guide>
        <p15:guide id="9" pos="270" userDrawn="1">
          <p15:clr>
            <a:srgbClr val="FBAE40"/>
          </p15:clr>
        </p15:guide>
        <p15:guide id="10" pos="3839" userDrawn="1">
          <p15:clr>
            <a:srgbClr val="FBAE40"/>
          </p15:clr>
        </p15:guide>
        <p15:guide id="11" orient="horz" pos="4047" userDrawn="1">
          <p15:clr>
            <a:srgbClr val="FBAE40"/>
          </p15:clr>
        </p15:guide>
        <p15:guide id="12" orient="horz" pos="963" userDrawn="1">
          <p15:clr>
            <a:srgbClr val="FBAE40"/>
          </p15:clr>
        </p15:guide>
        <p15:guide id="13" pos="356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5876119-2931-B4D9-CA69-9C3C8D96449E}"/>
              </a:ext>
            </a:extLst>
          </p:cNvPr>
          <p:cNvGraphicFramePr>
            <a:graphicFrameLocks noChangeAspect="1"/>
          </p:cNvGraphicFramePr>
          <p:nvPr>
            <p:custDataLst>
              <p:tags r:id="rId1"/>
            </p:custDataLst>
            <p:extLst>
              <p:ext uri="{D42A27DB-BD31-4B8C-83A1-F6EECF244321}">
                <p14:modId xmlns:p14="http://schemas.microsoft.com/office/powerpoint/2010/main" val="2855909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25876119-2931-B4D9-CA69-9C3C8D9644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EC64C37-AEAB-AB56-B60A-FA7B85FC0FAA}"/>
              </a:ext>
            </a:extLst>
          </p:cNvPr>
          <p:cNvSpPr/>
          <p:nvPr userDrawn="1"/>
        </p:nvSpPr>
        <p:spPr>
          <a:xfrm>
            <a:off x="0" y="1098000"/>
            <a:ext cx="12192000" cy="5760000"/>
          </a:xfrm>
          <a:prstGeom prst="rect">
            <a:avLst/>
          </a:prstGeom>
          <a:solidFill>
            <a:srgbClr val="FFFFFF"/>
          </a:solidFill>
        </p:spPr>
        <p:txBody>
          <a:bodyPr wrap="square" lIns="72000" tIns="72000" rIns="72000" bIns="72000" rtlCol="0" anchor="ctr">
            <a:noAutofit/>
          </a:bodyPr>
          <a:lstStyle/>
          <a:p>
            <a:pPr algn="ctr" rtl="0"/>
            <a:endParaRPr lang="en-GB" sz="1600" noProof="0">
              <a:solidFill>
                <a:schemeClr val="bg1"/>
              </a:solidFill>
            </a:endParaRPr>
          </a:p>
        </p:txBody>
      </p:sp>
      <p:sp>
        <p:nvSpPr>
          <p:cNvPr id="7" name="Picture Placeholder 3">
            <a:extLst>
              <a:ext uri="{FF2B5EF4-FFF2-40B4-BE49-F238E27FC236}">
                <a16:creationId xmlns:a16="http://schemas.microsoft.com/office/drawing/2014/main" id="{4A971CC8-DBCE-5991-27FA-298EE4BC6AA6}"/>
              </a:ext>
            </a:extLst>
          </p:cNvPr>
          <p:cNvSpPr>
            <a:spLocks noGrp="1"/>
          </p:cNvSpPr>
          <p:nvPr>
            <p:ph type="pic" sz="quarter" idx="15" hasCustomPrompt="1"/>
          </p:nvPr>
        </p:nvSpPr>
        <p:spPr>
          <a:xfrm>
            <a:off x="0" y="1098000"/>
            <a:ext cx="12192000" cy="2160000"/>
          </a:xfrm>
          <a:solidFill>
            <a:schemeClr val="bg1">
              <a:lumMod val="95000"/>
            </a:schemeClr>
          </a:solidFill>
        </p:spPr>
        <p:txBody>
          <a:bodyPr anchor="ctr"/>
          <a:lstStyle>
            <a:lvl1pPr marL="0" indent="0" algn="ctr" rtl="0">
              <a:buNone/>
              <a:defRPr>
                <a:solidFill>
                  <a:schemeClr val="tx1"/>
                </a:solidFill>
              </a:defRPr>
            </a:lvl1pPr>
          </a:lstStyle>
          <a:p>
            <a:r>
              <a:rPr lang="en-GB" noProof="0"/>
              <a:t>Image</a:t>
            </a:r>
          </a:p>
        </p:txBody>
      </p:sp>
      <p:sp>
        <p:nvSpPr>
          <p:cNvPr id="3" name="Subtitle 2">
            <a:extLst>
              <a:ext uri="{FF2B5EF4-FFF2-40B4-BE49-F238E27FC236}">
                <a16:creationId xmlns:a16="http://schemas.microsoft.com/office/drawing/2014/main" id="{2272B9AC-C49E-CA80-7854-76D1F5F342B1}"/>
              </a:ext>
            </a:extLst>
          </p:cNvPr>
          <p:cNvSpPr>
            <a:spLocks noGrp="1"/>
          </p:cNvSpPr>
          <p:nvPr>
            <p:ph type="subTitle" idx="1" hasCustomPrompt="1"/>
          </p:nvPr>
        </p:nvSpPr>
        <p:spPr>
          <a:xfrm>
            <a:off x="431999" y="5868000"/>
            <a:ext cx="11331375" cy="369332"/>
          </a:xfrm>
        </p:spPr>
        <p:txBody>
          <a:bodyPr>
            <a:noAutofit/>
          </a:bodyPr>
          <a:lstStyle>
            <a:lvl1pPr marL="0" indent="0" algn="l" rtl="0">
              <a:lnSpc>
                <a:spcPct val="100000"/>
              </a:lnSpc>
              <a:spcAft>
                <a:spcPts val="0"/>
              </a:spcAft>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noProof="0"/>
              <a:t>Subtitle, 24pt, 1 line only</a:t>
            </a:r>
          </a:p>
        </p:txBody>
      </p:sp>
      <p:sp>
        <p:nvSpPr>
          <p:cNvPr id="2" name="Title 1">
            <a:extLst>
              <a:ext uri="{FF2B5EF4-FFF2-40B4-BE49-F238E27FC236}">
                <a16:creationId xmlns:a16="http://schemas.microsoft.com/office/drawing/2014/main" id="{181D0822-52F9-BD4E-ADA5-49B7C764328D}"/>
              </a:ext>
            </a:extLst>
          </p:cNvPr>
          <p:cNvSpPr>
            <a:spLocks noGrp="1"/>
          </p:cNvSpPr>
          <p:nvPr>
            <p:ph type="ctrTitle" hasCustomPrompt="1"/>
          </p:nvPr>
        </p:nvSpPr>
        <p:spPr>
          <a:xfrm>
            <a:off x="431999" y="4246162"/>
            <a:ext cx="11331375" cy="1477328"/>
          </a:xfrm>
        </p:spPr>
        <p:txBody>
          <a:bodyPr vert="horz" anchor="b">
            <a:noAutofit/>
          </a:bodyPr>
          <a:lstStyle>
            <a:lvl1pPr algn="l" rtl="0">
              <a:defRPr sz="4800">
                <a:solidFill>
                  <a:schemeClr val="tx2"/>
                </a:solidFill>
              </a:defRPr>
            </a:lvl1pPr>
          </a:lstStyle>
          <a:p>
            <a:r>
              <a:rPr lang="en-GB" noProof="0"/>
              <a:t>Chapter title, 48pt, </a:t>
            </a:r>
            <a:br>
              <a:rPr lang="en-GB" noProof="0"/>
            </a:br>
            <a:r>
              <a:rPr lang="en-GB" noProof="0"/>
              <a:t>2 lines</a:t>
            </a:r>
          </a:p>
        </p:txBody>
      </p:sp>
    </p:spTree>
    <p:extLst>
      <p:ext uri="{BB962C8B-B14F-4D97-AF65-F5344CB8AC3E}">
        <p14:creationId xmlns:p14="http://schemas.microsoft.com/office/powerpoint/2010/main" val="2236310670"/>
      </p:ext>
    </p:extLst>
  </p:cSld>
  <p:clrMapOvr>
    <a:masterClrMapping/>
  </p:clrMapOvr>
  <p:transition spd="slow">
    <p:push dir="u"/>
  </p:transition>
  <p:extLst>
    <p:ext uri="{DCECCB84-F9BA-43D5-87BE-67443E8EF086}">
      <p15:sldGuideLst xmlns:p15="http://schemas.microsoft.com/office/powerpoint/2012/main">
        <p15:guide id="6" pos="270" userDrawn="1">
          <p15:clr>
            <a:srgbClr val="FBAE40"/>
          </p15:clr>
        </p15:guide>
        <p15:guide id="7" pos="740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68408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1528763"/>
            <a:ext cx="11329200" cy="4899025"/>
          </a:xfrm>
        </p:spPr>
        <p:txBody>
          <a:bodyPr/>
          <a:lstStyle>
            <a:lvl1pPr rtl="0">
              <a:defRPr>
                <a:solidFill>
                  <a:schemeClr val="tx1"/>
                </a:solidFill>
              </a:defRPr>
            </a:lvl1pPr>
            <a:lvl2pPr rtl="0">
              <a:defRPr>
                <a:solidFill>
                  <a:schemeClr val="tx1"/>
                </a:solidFill>
              </a:defRPr>
            </a:lvl2pPr>
            <a:lvl3pPr rtl="0">
              <a:defRPr/>
            </a:lvl3pPr>
          </a:lstStyle>
          <a:p>
            <a:pPr lvl="0"/>
            <a:r>
              <a:rPr lang="en-GB" noProof="0" dirty="0"/>
              <a:t>First level</a:t>
            </a:r>
          </a:p>
          <a:p>
            <a:pPr lvl="1"/>
            <a:r>
              <a:rPr lang="en-GB" noProof="0" dirty="0"/>
              <a:t>Second level</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873797396"/>
      </p:ext>
    </p:extLst>
  </p:cSld>
  <p:clrMapOvr>
    <a:masterClrMapping/>
  </p:clrMapOvr>
  <p:transition spd="slow">
    <p:push dir="u"/>
  </p:transition>
  <p:extLst>
    <p:ext uri="{DCECCB84-F9BA-43D5-87BE-67443E8EF086}">
      <p15:sldGuideLst xmlns:p15="http://schemas.microsoft.com/office/powerpoint/2012/main">
        <p15:guide id="13" orient="horz" pos="963" userDrawn="1">
          <p15:clr>
            <a:srgbClr val="FBAE40"/>
          </p15:clr>
        </p15:guide>
        <p15:guide id="14" pos="270" userDrawn="1">
          <p15:clr>
            <a:srgbClr val="FBAE40"/>
          </p15:clr>
        </p15:guide>
        <p15:guide id="15" orient="horz" pos="692" userDrawn="1">
          <p15:clr>
            <a:srgbClr val="FBAE40"/>
          </p15:clr>
        </p15:guide>
        <p15:guide id="16" orient="horz" pos="4049" userDrawn="1">
          <p15:clr>
            <a:srgbClr val="FBAE40"/>
          </p15:clr>
        </p15:guide>
        <p15:guide id="17" pos="7409" userDrawn="1">
          <p15:clr>
            <a:srgbClr val="FBAE40"/>
          </p15:clr>
        </p15:guide>
        <p15:guide id="18" orient="horz" pos="135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mp;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1684082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1999" y="2160587"/>
            <a:ext cx="113292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113292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Tree>
    <p:extLst>
      <p:ext uri="{BB962C8B-B14F-4D97-AF65-F5344CB8AC3E}">
        <p14:creationId xmlns:p14="http://schemas.microsoft.com/office/powerpoint/2010/main" val="2698861040"/>
      </p:ext>
    </p:extLst>
  </p:cSld>
  <p:clrMapOvr>
    <a:masterClrMapping/>
  </p:clrMapOvr>
  <p:transition spd="slow">
    <p:push dir="u"/>
  </p:transition>
  <p:extLst>
    <p:ext uri="{DCECCB84-F9BA-43D5-87BE-67443E8EF086}">
      <p15:sldGuideLst xmlns:p15="http://schemas.microsoft.com/office/powerpoint/2012/main">
        <p15:guide id="13" orient="horz" pos="963" userDrawn="1">
          <p15:clr>
            <a:srgbClr val="FBAE40"/>
          </p15:clr>
        </p15:guide>
        <p15:guide id="14" pos="270" userDrawn="1">
          <p15:clr>
            <a:srgbClr val="FBAE40"/>
          </p15:clr>
        </p15:guide>
        <p15:guide id="15" orient="horz" pos="692" userDrawn="1">
          <p15:clr>
            <a:srgbClr val="FBAE40"/>
          </p15:clr>
        </p15:guide>
        <p15:guide id="16" orient="horz" pos="4049" userDrawn="1">
          <p15:clr>
            <a:srgbClr val="FBAE40"/>
          </p15:clr>
        </p15:guide>
        <p15:guide id="17" pos="7409" userDrawn="1">
          <p15:clr>
            <a:srgbClr val="FBAE40"/>
          </p15:clr>
        </p15:guide>
        <p15:guide id="18" orient="horz" pos="135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mp; 2 text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20750059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2000" y="2160587"/>
            <a:ext cx="5447999"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2000" y="1530000"/>
            <a:ext cx="5447999"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
        <p:nvSpPr>
          <p:cNvPr id="3" name="Text Placeholder 10">
            <a:extLst>
              <a:ext uri="{FF2B5EF4-FFF2-40B4-BE49-F238E27FC236}">
                <a16:creationId xmlns:a16="http://schemas.microsoft.com/office/drawing/2014/main" id="{6F02CE17-8D55-2AB5-3A7A-2B03B0A6A300}"/>
              </a:ext>
            </a:extLst>
          </p:cNvPr>
          <p:cNvSpPr>
            <a:spLocks noGrp="1"/>
          </p:cNvSpPr>
          <p:nvPr>
            <p:ph type="body" sz="quarter" idx="15" hasCustomPrompt="1"/>
          </p:nvPr>
        </p:nvSpPr>
        <p:spPr>
          <a:xfrm>
            <a:off x="6312000" y="2160587"/>
            <a:ext cx="5449788"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5" name="Text Placeholder 12">
            <a:extLst>
              <a:ext uri="{FF2B5EF4-FFF2-40B4-BE49-F238E27FC236}">
                <a16:creationId xmlns:a16="http://schemas.microsoft.com/office/drawing/2014/main" id="{C5A4294C-7368-31A6-E5C9-30880ECCFDEC}"/>
              </a:ext>
            </a:extLst>
          </p:cNvPr>
          <p:cNvSpPr>
            <a:spLocks noGrp="1"/>
          </p:cNvSpPr>
          <p:nvPr>
            <p:ph type="body" sz="quarter" idx="16" hasCustomPrompt="1"/>
          </p:nvPr>
        </p:nvSpPr>
        <p:spPr>
          <a:xfrm>
            <a:off x="6312000" y="1530000"/>
            <a:ext cx="5449788"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Tree>
    <p:extLst>
      <p:ext uri="{BB962C8B-B14F-4D97-AF65-F5344CB8AC3E}">
        <p14:creationId xmlns:p14="http://schemas.microsoft.com/office/powerpoint/2010/main" val="3935784786"/>
      </p:ext>
    </p:extLst>
  </p:cSld>
  <p:clrMapOvr>
    <a:masterClrMapping/>
  </p:clrMapOvr>
  <p:transition spd="slow">
    <p:push dir="u"/>
  </p:transition>
  <p:extLst>
    <p:ext uri="{DCECCB84-F9BA-43D5-87BE-67443E8EF086}">
      <p15:sldGuideLst xmlns:p15="http://schemas.microsoft.com/office/powerpoint/2012/main">
        <p15:guide id="15" orient="horz" pos="963" userDrawn="1">
          <p15:clr>
            <a:srgbClr val="FBAE40"/>
          </p15:clr>
        </p15:guide>
        <p15:guide id="16" pos="270" userDrawn="1">
          <p15:clr>
            <a:srgbClr val="FBAE40"/>
          </p15:clr>
        </p15:guide>
        <p15:guide id="17" orient="horz" pos="692" userDrawn="1">
          <p15:clr>
            <a:srgbClr val="FBAE40"/>
          </p15:clr>
        </p15:guide>
        <p15:guide id="18" orient="horz" pos="4049" userDrawn="1">
          <p15:clr>
            <a:srgbClr val="FBAE40"/>
          </p15:clr>
        </p15:guide>
        <p15:guide id="19" pos="7409" userDrawn="1">
          <p15:clr>
            <a:srgbClr val="FBAE40"/>
          </p15:clr>
        </p15:guide>
        <p15:guide id="20" orient="horz" pos="1359" userDrawn="1">
          <p15:clr>
            <a:srgbClr val="FBAE40"/>
          </p15:clr>
        </p15:guide>
        <p15:guide id="21" pos="3974" userDrawn="1">
          <p15:clr>
            <a:srgbClr val="FBAE40"/>
          </p15:clr>
        </p15:guide>
        <p15:guide id="22" pos="370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mp; 3 text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B191B24-6C4A-7D73-6A24-504B6A01E9B9}"/>
              </a:ext>
            </a:extLst>
          </p:cNvPr>
          <p:cNvGraphicFramePr>
            <a:graphicFrameLocks noChangeAspect="1"/>
          </p:cNvGraphicFramePr>
          <p:nvPr>
            <p:custDataLst>
              <p:tags r:id="rId1"/>
            </p:custDataLst>
            <p:extLst>
              <p:ext uri="{D42A27DB-BD31-4B8C-83A1-F6EECF244321}">
                <p14:modId xmlns:p14="http://schemas.microsoft.com/office/powerpoint/2010/main" val="4282824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B191B24-6C4A-7D73-6A24-504B6A01E9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878E4329-5C74-DAA9-622B-1A4F88197D3B}"/>
              </a:ext>
            </a:extLst>
          </p:cNvPr>
          <p:cNvSpPr>
            <a:spLocks noGrp="1"/>
          </p:cNvSpPr>
          <p:nvPr>
            <p:ph type="body" sz="quarter" idx="13" hasCustomPrompt="1"/>
          </p:nvPr>
        </p:nvSpPr>
        <p:spPr>
          <a:xfrm>
            <a:off x="432000" y="2160587"/>
            <a:ext cx="34880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3" name="Text Placeholder 12">
            <a:extLst>
              <a:ext uri="{FF2B5EF4-FFF2-40B4-BE49-F238E27FC236}">
                <a16:creationId xmlns:a16="http://schemas.microsoft.com/office/drawing/2014/main" id="{2E344F46-D0B7-BE8E-2076-DC88EDCE8FAE}"/>
              </a:ext>
            </a:extLst>
          </p:cNvPr>
          <p:cNvSpPr>
            <a:spLocks noGrp="1"/>
          </p:cNvSpPr>
          <p:nvPr>
            <p:ph type="body" sz="quarter" idx="14" hasCustomPrompt="1"/>
          </p:nvPr>
        </p:nvSpPr>
        <p:spPr>
          <a:xfrm>
            <a:off x="431999" y="1530000"/>
            <a:ext cx="34884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2" name="Title 1">
            <a:extLst>
              <a:ext uri="{FF2B5EF4-FFF2-40B4-BE49-F238E27FC236}">
                <a16:creationId xmlns:a16="http://schemas.microsoft.com/office/drawing/2014/main" id="{9FC97E0B-784F-5DDC-C5F6-895349559BD3}"/>
              </a:ext>
            </a:extLst>
          </p:cNvPr>
          <p:cNvSpPr>
            <a:spLocks noGrp="1"/>
          </p:cNvSpPr>
          <p:nvPr>
            <p:ph type="title" hasCustomPrompt="1"/>
          </p:nvPr>
        </p:nvSpPr>
        <p:spPr/>
        <p:txBody>
          <a:bodyPr vert="horz"/>
          <a:lstStyle>
            <a:lvl1pPr>
              <a:defRPr/>
            </a:lvl1pPr>
          </a:lstStyle>
          <a:p>
            <a:r>
              <a:rPr lang="en-GB" noProof="0"/>
              <a:t>Title, 28pt, </a:t>
            </a:r>
            <a:br>
              <a:rPr lang="en-GB" noProof="0"/>
            </a:br>
            <a:r>
              <a:rPr lang="en-GB" noProof="0"/>
              <a:t>2 lines</a:t>
            </a:r>
          </a:p>
        </p:txBody>
      </p:sp>
      <p:sp>
        <p:nvSpPr>
          <p:cNvPr id="3" name="Text Placeholder 10">
            <a:extLst>
              <a:ext uri="{FF2B5EF4-FFF2-40B4-BE49-F238E27FC236}">
                <a16:creationId xmlns:a16="http://schemas.microsoft.com/office/drawing/2014/main" id="{6F02CE17-8D55-2AB5-3A7A-2B03B0A6A300}"/>
              </a:ext>
            </a:extLst>
          </p:cNvPr>
          <p:cNvSpPr>
            <a:spLocks noGrp="1"/>
          </p:cNvSpPr>
          <p:nvPr>
            <p:ph type="body" sz="quarter" idx="15" hasCustomPrompt="1"/>
          </p:nvPr>
        </p:nvSpPr>
        <p:spPr>
          <a:xfrm>
            <a:off x="4352000" y="2160587"/>
            <a:ext cx="34880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5" name="Text Placeholder 12">
            <a:extLst>
              <a:ext uri="{FF2B5EF4-FFF2-40B4-BE49-F238E27FC236}">
                <a16:creationId xmlns:a16="http://schemas.microsoft.com/office/drawing/2014/main" id="{C5A4294C-7368-31A6-E5C9-30880ECCFDEC}"/>
              </a:ext>
            </a:extLst>
          </p:cNvPr>
          <p:cNvSpPr>
            <a:spLocks noGrp="1"/>
          </p:cNvSpPr>
          <p:nvPr>
            <p:ph type="body" sz="quarter" idx="16" hasCustomPrompt="1"/>
          </p:nvPr>
        </p:nvSpPr>
        <p:spPr>
          <a:xfrm>
            <a:off x="4351600" y="1530000"/>
            <a:ext cx="34884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
        <p:nvSpPr>
          <p:cNvPr id="6" name="Text Placeholder 10">
            <a:extLst>
              <a:ext uri="{FF2B5EF4-FFF2-40B4-BE49-F238E27FC236}">
                <a16:creationId xmlns:a16="http://schemas.microsoft.com/office/drawing/2014/main" id="{E84BE735-54B6-3B7B-5644-995106F03F03}"/>
              </a:ext>
            </a:extLst>
          </p:cNvPr>
          <p:cNvSpPr>
            <a:spLocks noGrp="1"/>
          </p:cNvSpPr>
          <p:nvPr>
            <p:ph type="body" sz="quarter" idx="17" hasCustomPrompt="1"/>
          </p:nvPr>
        </p:nvSpPr>
        <p:spPr>
          <a:xfrm>
            <a:off x="8272000" y="2160587"/>
            <a:ext cx="3488000" cy="4267201"/>
          </a:xfrm>
        </p:spPr>
        <p:txBody>
          <a:bodyPr/>
          <a:lstStyle>
            <a:lvl1pPr rtl="0">
              <a:defRPr>
                <a:solidFill>
                  <a:schemeClr val="tx1"/>
                </a:solidFill>
              </a:defRPr>
            </a:lvl1pPr>
            <a:lvl2pPr rtl="0">
              <a:defRPr>
                <a:solidFill>
                  <a:schemeClr val="tx1"/>
                </a:solidFill>
              </a:defRPr>
            </a:lvl2pPr>
            <a:lvl3pPr rtl="0">
              <a:defRPr/>
            </a:lvl3pPr>
          </a:lstStyle>
          <a:p>
            <a:pPr lvl="0"/>
            <a:r>
              <a:rPr lang="en-GB" noProof="0"/>
              <a:t>First level</a:t>
            </a:r>
          </a:p>
          <a:p>
            <a:pPr lvl="1"/>
            <a:r>
              <a:rPr lang="en-GB" noProof="0"/>
              <a:t>Second level</a:t>
            </a:r>
          </a:p>
        </p:txBody>
      </p:sp>
      <p:sp>
        <p:nvSpPr>
          <p:cNvPr id="17" name="Text Placeholder 12">
            <a:extLst>
              <a:ext uri="{FF2B5EF4-FFF2-40B4-BE49-F238E27FC236}">
                <a16:creationId xmlns:a16="http://schemas.microsoft.com/office/drawing/2014/main" id="{B2CD99D5-47E6-B7D2-CB87-F8AD5F368277}"/>
              </a:ext>
            </a:extLst>
          </p:cNvPr>
          <p:cNvSpPr>
            <a:spLocks noGrp="1"/>
          </p:cNvSpPr>
          <p:nvPr>
            <p:ph type="body" sz="quarter" idx="18" hasCustomPrompt="1"/>
          </p:nvPr>
        </p:nvSpPr>
        <p:spPr>
          <a:xfrm>
            <a:off x="8272000" y="1530000"/>
            <a:ext cx="3488400" cy="338554"/>
          </a:xfrm>
        </p:spPr>
        <p:txBody>
          <a:bodyPr>
            <a:noAutofit/>
          </a:bodyPr>
          <a:lstStyle>
            <a:lvl1pPr marL="0" indent="0" rtl="0">
              <a:lnSpc>
                <a:spcPct val="100000"/>
              </a:lnSpc>
              <a:spcBef>
                <a:spcPts val="0"/>
              </a:spcBef>
              <a:spcAft>
                <a:spcPts val="0"/>
              </a:spcAft>
              <a:buNone/>
              <a:defRPr sz="2200" b="1">
                <a:solidFill>
                  <a:schemeClr val="tx1"/>
                </a:solidFill>
              </a:defRPr>
            </a:lvl1pPr>
            <a:lvl2pPr marL="0" indent="0">
              <a:lnSpc>
                <a:spcPct val="100000"/>
              </a:lnSpc>
              <a:spcBef>
                <a:spcPts val="0"/>
              </a:spcBef>
              <a:spcAft>
                <a:spcPts val="0"/>
              </a:spcAft>
              <a:buFont typeface="Arial" panose="020B0604020202020204" pitchFamily="34" charset="0"/>
              <a:buNone/>
              <a:defRPr/>
            </a:lvl2pPr>
            <a:lvl3pPr marL="0" indent="0">
              <a:lnSpc>
                <a:spcPct val="100000"/>
              </a:lnSpc>
              <a:spcBef>
                <a:spcPts val="0"/>
              </a:spcBef>
              <a:spcAft>
                <a:spcPts val="0"/>
              </a:spcAft>
              <a:buFont typeface="Arial" panose="020B0604020202020204" pitchFamily="34" charset="0"/>
              <a:buNone/>
              <a:defRPr/>
            </a:lvl3pPr>
            <a:lvl4pPr marL="0" indent="0">
              <a:lnSpc>
                <a:spcPct val="100000"/>
              </a:lnSpc>
              <a:spcBef>
                <a:spcPts val="0"/>
              </a:spcBef>
              <a:spcAft>
                <a:spcPts val="0"/>
              </a:spcAft>
              <a:buFont typeface="Arial" panose="020B0604020202020204" pitchFamily="34" charset="0"/>
              <a:buNone/>
              <a:defRPr/>
            </a:lvl4pPr>
            <a:lvl5pPr marL="0" indent="0">
              <a:lnSpc>
                <a:spcPct val="100000"/>
              </a:lnSpc>
              <a:spcBef>
                <a:spcPts val="0"/>
              </a:spcBef>
              <a:spcAft>
                <a:spcPts val="0"/>
              </a:spcAft>
              <a:buFont typeface="Arial" panose="020B0604020202020204" pitchFamily="34" charset="0"/>
              <a:buNone/>
              <a:defRPr/>
            </a:lvl5pPr>
          </a:lstStyle>
          <a:p>
            <a:pPr lvl="0"/>
            <a:r>
              <a:rPr lang="en-GB" noProof="0"/>
              <a:t>Subtitle, 22pt, 1 line only</a:t>
            </a:r>
          </a:p>
        </p:txBody>
      </p:sp>
    </p:spTree>
    <p:extLst>
      <p:ext uri="{BB962C8B-B14F-4D97-AF65-F5344CB8AC3E}">
        <p14:creationId xmlns:p14="http://schemas.microsoft.com/office/powerpoint/2010/main" val="989789995"/>
      </p:ext>
    </p:extLst>
  </p:cSld>
  <p:clrMapOvr>
    <a:masterClrMapping/>
  </p:clrMapOvr>
  <p:transition spd="slow">
    <p:push dir="u"/>
  </p:transition>
  <p:extLst>
    <p:ext uri="{DCECCB84-F9BA-43D5-87BE-67443E8EF086}">
      <p15:sldGuideLst xmlns:p15="http://schemas.microsoft.com/office/powerpoint/2012/main">
        <p15:guide id="17" orient="horz" pos="963" userDrawn="1">
          <p15:clr>
            <a:srgbClr val="FBAE40"/>
          </p15:clr>
        </p15:guide>
        <p15:guide id="18" pos="270" userDrawn="1">
          <p15:clr>
            <a:srgbClr val="FBAE40"/>
          </p15:clr>
        </p15:guide>
        <p15:guide id="19" orient="horz" pos="692" userDrawn="1">
          <p15:clr>
            <a:srgbClr val="FBAE40"/>
          </p15:clr>
        </p15:guide>
        <p15:guide id="20" orient="horz" pos="4049" userDrawn="1">
          <p15:clr>
            <a:srgbClr val="FBAE40"/>
          </p15:clr>
        </p15:guide>
        <p15:guide id="21" pos="7409" userDrawn="1">
          <p15:clr>
            <a:srgbClr val="FBAE40"/>
          </p15:clr>
        </p15:guide>
        <p15:guide id="22" orient="horz" pos="1359" userDrawn="1">
          <p15:clr>
            <a:srgbClr val="FBAE40"/>
          </p15:clr>
        </p15:guide>
        <p15:guide id="23" pos="5210" userDrawn="1">
          <p15:clr>
            <a:srgbClr val="FBAE40"/>
          </p15:clr>
        </p15:guide>
        <p15:guide id="24" pos="4940" userDrawn="1">
          <p15:clr>
            <a:srgbClr val="FBAE40"/>
          </p15:clr>
        </p15:guide>
        <p15:guide id="25" pos="2740" userDrawn="1">
          <p15:clr>
            <a:srgbClr val="FBAE40"/>
          </p15:clr>
        </p15:guide>
        <p15:guide id="26" pos="247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2.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075058B-0DA5-BCC2-2884-A3AA6637B8D8}"/>
              </a:ext>
            </a:extLst>
          </p:cNvPr>
          <p:cNvGraphicFramePr>
            <a:graphicFrameLocks noChangeAspect="1"/>
          </p:cNvGraphicFramePr>
          <p:nvPr>
            <p:custDataLst>
              <p:tags r:id="rId27"/>
            </p:custDataLst>
            <p:extLst>
              <p:ext uri="{D42A27DB-BD31-4B8C-83A1-F6EECF244321}">
                <p14:modId xmlns:p14="http://schemas.microsoft.com/office/powerpoint/2010/main" val="2100780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306" imgH="306" progId="TCLayout.ActiveDocument.1">
                  <p:embed/>
                </p:oleObj>
              </mc:Choice>
              <mc:Fallback>
                <p:oleObj name="think-cell Slide" r:id="rId28" imgW="306" imgH="306" progId="TCLayout.ActiveDocument.1">
                  <p:embed/>
                  <p:pic>
                    <p:nvPicPr>
                      <p:cNvPr id="8" name="Object 7" hidden="1">
                        <a:extLst>
                          <a:ext uri="{FF2B5EF4-FFF2-40B4-BE49-F238E27FC236}">
                            <a16:creationId xmlns:a16="http://schemas.microsoft.com/office/drawing/2014/main" id="{C075058B-0DA5-BCC2-2884-A3AA6637B8D8}"/>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E62B6DD6-B6DA-4A3B-AA01-32E0D7927961}"/>
              </a:ext>
            </a:extLst>
          </p:cNvPr>
          <p:cNvSpPr>
            <a:spLocks noGrp="1"/>
          </p:cNvSpPr>
          <p:nvPr>
            <p:ph type="title"/>
          </p:nvPr>
        </p:nvSpPr>
        <p:spPr>
          <a:xfrm>
            <a:off x="431999" y="0"/>
            <a:ext cx="9720000" cy="1098000"/>
          </a:xfrm>
          <a:prstGeom prst="rect">
            <a:avLst/>
          </a:prstGeom>
        </p:spPr>
        <p:txBody>
          <a:bodyPr vert="horz" wrap="square" lIns="0" tIns="0" rIns="0" bIns="0" rtlCol="0" anchor="ctr" anchorCtr="0">
            <a:noAutofit/>
          </a:bodyPr>
          <a:lstStyle/>
          <a:p>
            <a:r>
              <a:rPr lang="en-GB" noProof="0" dirty="0"/>
              <a:t>Title, 28pt, </a:t>
            </a:r>
            <a:br>
              <a:rPr lang="en-GB" noProof="0" dirty="0"/>
            </a:br>
            <a:r>
              <a:rPr lang="en-GB" noProof="0" dirty="0"/>
              <a:t>2 lines</a:t>
            </a:r>
          </a:p>
        </p:txBody>
      </p:sp>
      <p:sp>
        <p:nvSpPr>
          <p:cNvPr id="3" name="Text Placeholder 2">
            <a:extLst>
              <a:ext uri="{FF2B5EF4-FFF2-40B4-BE49-F238E27FC236}">
                <a16:creationId xmlns:a16="http://schemas.microsoft.com/office/drawing/2014/main" id="{E4E9B469-A741-AADC-88BD-759DB5D44B10}"/>
              </a:ext>
            </a:extLst>
          </p:cNvPr>
          <p:cNvSpPr>
            <a:spLocks noGrp="1"/>
          </p:cNvSpPr>
          <p:nvPr>
            <p:ph type="body" idx="1"/>
          </p:nvPr>
        </p:nvSpPr>
        <p:spPr>
          <a:xfrm>
            <a:off x="432000" y="1520824"/>
            <a:ext cx="11328000" cy="4905175"/>
          </a:xfrm>
          <a:prstGeom prst="rect">
            <a:avLst/>
          </a:prstGeom>
        </p:spPr>
        <p:txBody>
          <a:bodyPr vert="horz" wrap="square" lIns="0" tIns="0" rIns="0" bIns="0" rtlCol="0" anchor="t" anchorCtr="0">
            <a:noAutofit/>
          </a:bodyPr>
          <a:lstStyle/>
          <a:p>
            <a:pPr lvl="0"/>
            <a:r>
              <a:rPr lang="en-GB" noProof="0" dirty="0"/>
              <a:t>First level</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p:txBody>
      </p:sp>
      <p:sp>
        <p:nvSpPr>
          <p:cNvPr id="5" name="Footer Placeholder 4">
            <a:extLst>
              <a:ext uri="{FF2B5EF4-FFF2-40B4-BE49-F238E27FC236}">
                <a16:creationId xmlns:a16="http://schemas.microsoft.com/office/drawing/2014/main" id="{A69D0CF3-0723-425A-205C-484322D6332C}"/>
              </a:ext>
            </a:extLst>
          </p:cNvPr>
          <p:cNvSpPr>
            <a:spLocks noGrp="1"/>
          </p:cNvSpPr>
          <p:nvPr>
            <p:ph type="ftr" sz="quarter" idx="3"/>
          </p:nvPr>
        </p:nvSpPr>
        <p:spPr>
          <a:xfrm>
            <a:off x="442912" y="7100600"/>
            <a:ext cx="4114800" cy="153888"/>
          </a:xfrm>
          <a:prstGeom prst="rect">
            <a:avLst/>
          </a:prstGeom>
        </p:spPr>
        <p:txBody>
          <a:bodyPr vert="horz" wrap="square" lIns="0" tIns="0" rIns="0" bIns="0" rtlCol="0" anchor="t" anchorCtr="0">
            <a:noAutofit/>
          </a:bodyPr>
          <a:lstStyle>
            <a:lvl1pPr algn="l" rtl="0">
              <a:defRPr sz="1000">
                <a:solidFill>
                  <a:schemeClr val="bg2"/>
                </a:solidFill>
              </a:defRPr>
            </a:lvl1pPr>
          </a:lstStyle>
          <a:p>
            <a:endParaRPr lang="en-GB" noProof="0" dirty="0"/>
          </a:p>
        </p:txBody>
      </p:sp>
      <p:sp>
        <p:nvSpPr>
          <p:cNvPr id="6" name="Slide Number Placeholder 5">
            <a:extLst>
              <a:ext uri="{FF2B5EF4-FFF2-40B4-BE49-F238E27FC236}">
                <a16:creationId xmlns:a16="http://schemas.microsoft.com/office/drawing/2014/main" id="{EFF331C2-6712-205D-6768-F1C229CF0639}"/>
              </a:ext>
            </a:extLst>
          </p:cNvPr>
          <p:cNvSpPr>
            <a:spLocks noGrp="1"/>
          </p:cNvSpPr>
          <p:nvPr>
            <p:ph type="sldNum" sz="quarter" idx="4"/>
          </p:nvPr>
        </p:nvSpPr>
        <p:spPr>
          <a:xfrm>
            <a:off x="11277600" y="7100600"/>
            <a:ext cx="471488" cy="153888"/>
          </a:xfrm>
          <a:prstGeom prst="rect">
            <a:avLst/>
          </a:prstGeom>
        </p:spPr>
        <p:txBody>
          <a:bodyPr vert="horz" wrap="square" lIns="0" tIns="0" rIns="0" bIns="0" rtlCol="0" anchor="t" anchorCtr="0">
            <a:noAutofit/>
          </a:bodyPr>
          <a:lstStyle>
            <a:lvl1pPr algn="r" rtl="0">
              <a:defRPr sz="1000">
                <a:solidFill>
                  <a:schemeClr val="bg2"/>
                </a:solidFill>
              </a:defRPr>
            </a:lvl1pPr>
          </a:lstStyle>
          <a:p>
            <a:fld id="{97B27895-1833-42C6-927E-7C9AD7EEEA97}" type="slidenum">
              <a:rPr lang="en-GB" noProof="0" smtClean="0"/>
              <a:pPr/>
              <a:t>‹#›</a:t>
            </a:fld>
            <a:endParaRPr lang="en-GB" noProof="0" dirty="0"/>
          </a:p>
        </p:txBody>
      </p:sp>
      <p:pic>
        <p:nvPicPr>
          <p:cNvPr id="10" name="Graphic 9">
            <a:extLst>
              <a:ext uri="{FF2B5EF4-FFF2-40B4-BE49-F238E27FC236}">
                <a16:creationId xmlns:a16="http://schemas.microsoft.com/office/drawing/2014/main" id="{585608BD-05B9-34D2-34A7-A5AF7917B1E7}"/>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021614" y="352800"/>
            <a:ext cx="738385" cy="324000"/>
          </a:xfrm>
          <a:prstGeom prst="rect">
            <a:avLst/>
          </a:prstGeom>
        </p:spPr>
      </p:pic>
    </p:spTree>
    <p:extLst>
      <p:ext uri="{BB962C8B-B14F-4D97-AF65-F5344CB8AC3E}">
        <p14:creationId xmlns:p14="http://schemas.microsoft.com/office/powerpoint/2010/main" val="36733762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706" r:id="rId5"/>
    <p:sldLayoutId id="2147483709"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7" r:id="rId24"/>
    <p:sldLayoutId id="2147483708" r:id="rId25"/>
  </p:sldLayoutIdLst>
  <p:transition spd="slow">
    <p:push dir="u"/>
  </p:transition>
  <p:hf sldNum="0" hdr="0" ftr="0" dt="0"/>
  <p:txStyles>
    <p:titleStyle>
      <a:lvl1pPr algn="l" defTabSz="914400" rtl="0" eaLnBrk="1" latinLnBrk="0" hangingPunct="1">
        <a:lnSpc>
          <a:spcPct val="100000"/>
        </a:lnSpc>
        <a:spcBef>
          <a:spcPct val="0"/>
        </a:spcBef>
        <a:buNone/>
        <a:defRPr sz="2800" b="1" kern="1200">
          <a:solidFill>
            <a:schemeClr val="tx2"/>
          </a:solidFill>
          <a:latin typeface="+mj-lt"/>
          <a:ea typeface="+mj-ea"/>
          <a:cs typeface="+mj-cs"/>
        </a:defRPr>
      </a:lvl1pPr>
    </p:titleStyle>
    <p:bodyStyle>
      <a:lvl1pPr marL="270000" indent="-2700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800" kern="1200">
          <a:solidFill>
            <a:schemeClr val="tx1"/>
          </a:solidFill>
          <a:latin typeface="+mn-lt"/>
          <a:ea typeface="+mn-ea"/>
          <a:cs typeface="+mn-cs"/>
        </a:defRPr>
      </a:lvl1pPr>
      <a:lvl2pPr marL="540000" indent="-270000" algn="l" defTabSz="914400" rtl="0" eaLnBrk="1" latinLnBrk="0" hangingPunct="1">
        <a:lnSpc>
          <a:spcPct val="120000"/>
        </a:lnSpc>
        <a:spcBef>
          <a:spcPts val="0"/>
        </a:spcBef>
        <a:spcAft>
          <a:spcPts val="600"/>
        </a:spcAft>
        <a:buClr>
          <a:schemeClr val="tx1"/>
        </a:buClr>
        <a:buFont typeface="Arial" panose="020B0604020202020204" pitchFamily="34" charset="0"/>
        <a:buChar char="•"/>
        <a:defRPr sz="1800" kern="1200">
          <a:solidFill>
            <a:schemeClr val="tx1"/>
          </a:solidFill>
          <a:latin typeface="+mn-lt"/>
          <a:ea typeface="+mn-ea"/>
          <a:cs typeface="+mn-cs"/>
        </a:defRPr>
      </a:lvl2pPr>
      <a:lvl3pPr marL="81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108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135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620000" indent="-2700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tags" Target="../tags/tag32.xml"/><Relationship Id="rId6" Type="http://schemas.openxmlformats.org/officeDocument/2006/relationships/image" Target="../media/image17.jpe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notesSlide" Target="../notesSlides/notesSlide11.xml"/><Relationship Id="rId7"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tags" Target="../tags/tag33.xml"/><Relationship Id="rId6" Type="http://schemas.openxmlformats.org/officeDocument/2006/relationships/image" Target="../media/image17.jpe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notesSlide" Target="../notesSlides/notesSlide13.xml"/><Relationship Id="rId7"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tags" Target="../tags/tag35.xml"/><Relationship Id="rId6" Type="http://schemas.openxmlformats.org/officeDocument/2006/relationships/image" Target="../media/image17.jpeg"/><Relationship Id="rId5" Type="http://schemas.openxmlformats.org/officeDocument/2006/relationships/image" Target="../media/image1.emf"/><Relationship Id="rId4" Type="http://schemas.openxmlformats.org/officeDocument/2006/relationships/oleObject" Target="../embeddings/oleObject28.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8.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30.xml"/><Relationship Id="rId6" Type="http://schemas.openxmlformats.org/officeDocument/2006/relationships/image" Target="../media/image15.jp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3.jpg"/><Relationship Id="rId5" Type="http://schemas.openxmlformats.org/officeDocument/2006/relationships/image" Target="../media/image1.emf"/><Relationship Id="rId4" Type="http://schemas.openxmlformats.org/officeDocument/2006/relationships/oleObject" Target="../embeddings/oleObject2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36628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AB039-3A13-9CDA-7B1C-774D43086CF3}"/>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85FE69FB-35CE-CC9E-7644-6701063EC4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0" name="Object 9" hidden="1">
                        <a:extLst>
                          <a:ext uri="{FF2B5EF4-FFF2-40B4-BE49-F238E27FC236}">
                            <a16:creationId xmlns:a16="http://schemas.microsoft.com/office/drawing/2014/main" id="{F3CA1E6E-A263-F27C-EB44-0E123767CC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9" name="Picture Placeholder 18">
            <a:extLst>
              <a:ext uri="{FF2B5EF4-FFF2-40B4-BE49-F238E27FC236}">
                <a16:creationId xmlns:a16="http://schemas.microsoft.com/office/drawing/2014/main" id="{466D770D-DF0D-093D-D64B-A7474B34A724}"/>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a:ext>
            </a:extLst>
          </a:blip>
          <a:srcRect l="32378" r="32378"/>
          <a:stretch/>
        </p:blipFill>
        <p:spPr/>
      </p:pic>
      <p:sp>
        <p:nvSpPr>
          <p:cNvPr id="3" name="Title 2">
            <a:extLst>
              <a:ext uri="{FF2B5EF4-FFF2-40B4-BE49-F238E27FC236}">
                <a16:creationId xmlns:a16="http://schemas.microsoft.com/office/drawing/2014/main" id="{777A44D5-C6CE-49CC-7CE2-9EC9FB40A461}"/>
              </a:ext>
            </a:extLst>
          </p:cNvPr>
          <p:cNvSpPr>
            <a:spLocks noGrp="1"/>
          </p:cNvSpPr>
          <p:nvPr>
            <p:ph type="title"/>
          </p:nvPr>
        </p:nvSpPr>
        <p:spPr/>
        <p:txBody>
          <a:bodyPr vert="horz"/>
          <a:lstStyle/>
          <a:p>
            <a:r>
              <a:rPr lang="en-GB" dirty="0"/>
              <a:t>Collections</a:t>
            </a:r>
          </a:p>
        </p:txBody>
      </p:sp>
      <p:sp>
        <p:nvSpPr>
          <p:cNvPr id="28" name="Inhaltsplatzhalter 1">
            <a:extLst>
              <a:ext uri="{FF2B5EF4-FFF2-40B4-BE49-F238E27FC236}">
                <a16:creationId xmlns:a16="http://schemas.microsoft.com/office/drawing/2014/main" id="{9443715F-DF93-35B4-A820-BCB45B1D3CE0}"/>
              </a:ext>
            </a:extLst>
          </p:cNvPr>
          <p:cNvSpPr txBox="1">
            <a:spLocks/>
          </p:cNvSpPr>
          <p:nvPr/>
        </p:nvSpPr>
        <p:spPr>
          <a:xfrm>
            <a:off x="1302000" y="16615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err="1">
                <a:solidFill>
                  <a:schemeClr val="tx1"/>
                </a:solidFill>
              </a:rPr>
              <a:t>Oc</a:t>
            </a:r>
            <a:r>
              <a:rPr lang="en-US" dirty="0">
                <a:solidFill>
                  <a:schemeClr val="tx1"/>
                </a:solidFill>
              </a:rPr>
              <a:t> </a:t>
            </a:r>
            <a:r>
              <a:rPr lang="en-US" dirty="0" err="1">
                <a:solidFill>
                  <a:schemeClr val="tx1"/>
                </a:solidFill>
              </a:rPr>
              <a:t>Eo</a:t>
            </a:r>
            <a:r>
              <a:rPr lang="en-US" dirty="0">
                <a:solidFill>
                  <a:schemeClr val="tx1"/>
                </a:solidFill>
              </a:rPr>
              <a:t> culture</a:t>
            </a:r>
          </a:p>
        </p:txBody>
      </p:sp>
      <p:sp>
        <p:nvSpPr>
          <p:cNvPr id="29" name="Inhaltsplatzhalter 1">
            <a:extLst>
              <a:ext uri="{FF2B5EF4-FFF2-40B4-BE49-F238E27FC236}">
                <a16:creationId xmlns:a16="http://schemas.microsoft.com/office/drawing/2014/main" id="{E146A895-44D4-CB3F-A435-ADA73922FD46}"/>
              </a:ext>
            </a:extLst>
          </p:cNvPr>
          <p:cNvSpPr txBox="1">
            <a:spLocks/>
          </p:cNvSpPr>
          <p:nvPr/>
        </p:nvSpPr>
        <p:spPr>
          <a:xfrm>
            <a:off x="1302000" y="25327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Champa culture</a:t>
            </a:r>
          </a:p>
        </p:txBody>
      </p:sp>
      <p:sp>
        <p:nvSpPr>
          <p:cNvPr id="32" name="Inhaltsplatzhalter 1">
            <a:extLst>
              <a:ext uri="{FF2B5EF4-FFF2-40B4-BE49-F238E27FC236}">
                <a16:creationId xmlns:a16="http://schemas.microsoft.com/office/drawing/2014/main" id="{DD54E05D-05AE-DBCD-91AD-23DBA4D5B61A}"/>
              </a:ext>
            </a:extLst>
          </p:cNvPr>
          <p:cNvSpPr txBox="1">
            <a:spLocks/>
          </p:cNvSpPr>
          <p:nvPr/>
        </p:nvSpPr>
        <p:spPr>
          <a:xfrm>
            <a:off x="1302000" y="42751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Duong Ha collection</a:t>
            </a:r>
          </a:p>
        </p:txBody>
      </p:sp>
      <p:sp>
        <p:nvSpPr>
          <p:cNvPr id="33" name="Inhaltsplatzhalter 1">
            <a:extLst>
              <a:ext uri="{FF2B5EF4-FFF2-40B4-BE49-F238E27FC236}">
                <a16:creationId xmlns:a16="http://schemas.microsoft.com/office/drawing/2014/main" id="{7E63C1A9-6CC8-48FA-AADA-92BD6D9DF5DF}"/>
              </a:ext>
            </a:extLst>
          </p:cNvPr>
          <p:cNvSpPr txBox="1">
            <a:spLocks/>
          </p:cNvSpPr>
          <p:nvPr/>
        </p:nvSpPr>
        <p:spPr>
          <a:xfrm>
            <a:off x="1302000" y="34039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Stone carvings of Cambodia</a:t>
            </a:r>
          </a:p>
        </p:txBody>
      </p:sp>
      <p:pic>
        <p:nvPicPr>
          <p:cNvPr id="34" name="Graphic 33">
            <a:extLst>
              <a:ext uri="{FF2B5EF4-FFF2-40B4-BE49-F238E27FC236}">
                <a16:creationId xmlns:a16="http://schemas.microsoft.com/office/drawing/2014/main" id="{EF93A202-6D46-BF90-C345-F4DD8928BA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1530000"/>
            <a:ext cx="540000" cy="540000"/>
          </a:xfrm>
          <a:prstGeom prst="rect">
            <a:avLst/>
          </a:prstGeom>
        </p:spPr>
      </p:pic>
      <p:pic>
        <p:nvPicPr>
          <p:cNvPr id="35" name="Graphic 34">
            <a:extLst>
              <a:ext uri="{FF2B5EF4-FFF2-40B4-BE49-F238E27FC236}">
                <a16:creationId xmlns:a16="http://schemas.microsoft.com/office/drawing/2014/main" id="{5C2E5814-A2AA-C56E-4BEE-21072B6E10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2401200"/>
            <a:ext cx="540000" cy="540000"/>
          </a:xfrm>
          <a:prstGeom prst="rect">
            <a:avLst/>
          </a:prstGeom>
        </p:spPr>
      </p:pic>
      <p:pic>
        <p:nvPicPr>
          <p:cNvPr id="36" name="Graphic 35">
            <a:extLst>
              <a:ext uri="{FF2B5EF4-FFF2-40B4-BE49-F238E27FC236}">
                <a16:creationId xmlns:a16="http://schemas.microsoft.com/office/drawing/2014/main" id="{E4CA0777-5D73-DAB1-0C6E-551FB9B08E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3272400"/>
            <a:ext cx="540000" cy="540000"/>
          </a:xfrm>
          <a:prstGeom prst="rect">
            <a:avLst/>
          </a:prstGeom>
        </p:spPr>
      </p:pic>
      <p:pic>
        <p:nvPicPr>
          <p:cNvPr id="37" name="Graphic 36">
            <a:extLst>
              <a:ext uri="{FF2B5EF4-FFF2-40B4-BE49-F238E27FC236}">
                <a16:creationId xmlns:a16="http://schemas.microsoft.com/office/drawing/2014/main" id="{8A73FA19-EB22-0815-BF71-BA19DD3C3C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4143600"/>
            <a:ext cx="540000" cy="540000"/>
          </a:xfrm>
          <a:prstGeom prst="rect">
            <a:avLst/>
          </a:prstGeom>
        </p:spPr>
      </p:pic>
    </p:spTree>
    <p:extLst>
      <p:ext uri="{BB962C8B-B14F-4D97-AF65-F5344CB8AC3E}">
        <p14:creationId xmlns:p14="http://schemas.microsoft.com/office/powerpoint/2010/main" val="292498051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F8D9-EEAC-96D9-2339-812508096A7E}"/>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D20D43D0-E294-EFF4-B6B4-D2B17AAD014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0" name="Object 9" hidden="1">
                        <a:extLst>
                          <a:ext uri="{FF2B5EF4-FFF2-40B4-BE49-F238E27FC236}">
                            <a16:creationId xmlns:a16="http://schemas.microsoft.com/office/drawing/2014/main" id="{85FE69FB-35CE-CC9E-7644-6701063EC4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9" name="Picture Placeholder 18">
            <a:extLst>
              <a:ext uri="{FF2B5EF4-FFF2-40B4-BE49-F238E27FC236}">
                <a16:creationId xmlns:a16="http://schemas.microsoft.com/office/drawing/2014/main" id="{E8EEB173-4A5A-9225-1BC3-C084319CFCDA}"/>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a:ext>
            </a:extLst>
          </a:blip>
          <a:srcRect l="32378" r="32378"/>
          <a:stretch/>
        </p:blipFill>
        <p:spPr/>
      </p:pic>
      <p:sp>
        <p:nvSpPr>
          <p:cNvPr id="3" name="Title 2">
            <a:extLst>
              <a:ext uri="{FF2B5EF4-FFF2-40B4-BE49-F238E27FC236}">
                <a16:creationId xmlns:a16="http://schemas.microsoft.com/office/drawing/2014/main" id="{E490E93B-33C3-5074-079E-4AB126EE5817}"/>
              </a:ext>
            </a:extLst>
          </p:cNvPr>
          <p:cNvSpPr>
            <a:spLocks noGrp="1"/>
          </p:cNvSpPr>
          <p:nvPr>
            <p:ph type="title"/>
          </p:nvPr>
        </p:nvSpPr>
        <p:spPr/>
        <p:txBody>
          <a:bodyPr vert="horz"/>
          <a:lstStyle/>
          <a:p>
            <a:r>
              <a:rPr lang="en-GB" dirty="0"/>
              <a:t>Collections</a:t>
            </a:r>
          </a:p>
        </p:txBody>
      </p:sp>
      <p:sp>
        <p:nvSpPr>
          <p:cNvPr id="28" name="Inhaltsplatzhalter 1">
            <a:extLst>
              <a:ext uri="{FF2B5EF4-FFF2-40B4-BE49-F238E27FC236}">
                <a16:creationId xmlns:a16="http://schemas.microsoft.com/office/drawing/2014/main" id="{E672AEF1-A2B5-B770-D6DC-4083B8C036D7}"/>
              </a:ext>
            </a:extLst>
          </p:cNvPr>
          <p:cNvSpPr txBox="1">
            <a:spLocks/>
          </p:cNvSpPr>
          <p:nvPr/>
        </p:nvSpPr>
        <p:spPr>
          <a:xfrm>
            <a:off x="1302000" y="16615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Maritime trades - Shipwrecked ceramics in Vietnamese waters</a:t>
            </a:r>
          </a:p>
        </p:txBody>
      </p:sp>
      <p:sp>
        <p:nvSpPr>
          <p:cNvPr id="29" name="Inhaltsplatzhalter 1">
            <a:extLst>
              <a:ext uri="{FF2B5EF4-FFF2-40B4-BE49-F238E27FC236}">
                <a16:creationId xmlns:a16="http://schemas.microsoft.com/office/drawing/2014/main" id="{B7259863-7EB0-ECE7-F135-9BE64C2723DF}"/>
              </a:ext>
            </a:extLst>
          </p:cNvPr>
          <p:cNvSpPr txBox="1">
            <a:spLocks/>
          </p:cNvSpPr>
          <p:nvPr/>
        </p:nvSpPr>
        <p:spPr>
          <a:xfrm>
            <a:off x="1302000" y="25327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Vuong Hong Sen collection</a:t>
            </a:r>
          </a:p>
        </p:txBody>
      </p:sp>
      <p:sp>
        <p:nvSpPr>
          <p:cNvPr id="32" name="Inhaltsplatzhalter 1">
            <a:extLst>
              <a:ext uri="{FF2B5EF4-FFF2-40B4-BE49-F238E27FC236}">
                <a16:creationId xmlns:a16="http://schemas.microsoft.com/office/drawing/2014/main" id="{12A923AC-5DF9-E1F1-4E37-FCA6D81D7E73}"/>
              </a:ext>
            </a:extLst>
          </p:cNvPr>
          <p:cNvSpPr txBox="1">
            <a:spLocks/>
          </p:cNvSpPr>
          <p:nvPr/>
        </p:nvSpPr>
        <p:spPr>
          <a:xfrm>
            <a:off x="1302000" y="42751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Buddhist Statures of Asian countries</a:t>
            </a:r>
          </a:p>
        </p:txBody>
      </p:sp>
      <p:sp>
        <p:nvSpPr>
          <p:cNvPr id="33" name="Inhaltsplatzhalter 1">
            <a:extLst>
              <a:ext uri="{FF2B5EF4-FFF2-40B4-BE49-F238E27FC236}">
                <a16:creationId xmlns:a16="http://schemas.microsoft.com/office/drawing/2014/main" id="{FBF4B523-7D07-38A6-E893-6B17B752DECF}"/>
              </a:ext>
            </a:extLst>
          </p:cNvPr>
          <p:cNvSpPr txBox="1">
            <a:spLocks/>
          </p:cNvSpPr>
          <p:nvPr/>
        </p:nvSpPr>
        <p:spPr>
          <a:xfrm>
            <a:off x="1302000" y="34039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dirty="0">
                <a:solidFill>
                  <a:schemeClr val="tx1"/>
                </a:solidFill>
              </a:rPr>
              <a:t>Minority cultures from Southern provinces</a:t>
            </a:r>
          </a:p>
        </p:txBody>
      </p:sp>
      <p:pic>
        <p:nvPicPr>
          <p:cNvPr id="34" name="Graphic 33">
            <a:extLst>
              <a:ext uri="{FF2B5EF4-FFF2-40B4-BE49-F238E27FC236}">
                <a16:creationId xmlns:a16="http://schemas.microsoft.com/office/drawing/2014/main" id="{2162B5FC-7A8D-E382-FE76-3913539BFF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1530000"/>
            <a:ext cx="540000" cy="540000"/>
          </a:xfrm>
          <a:prstGeom prst="rect">
            <a:avLst/>
          </a:prstGeom>
        </p:spPr>
      </p:pic>
      <p:pic>
        <p:nvPicPr>
          <p:cNvPr id="35" name="Graphic 34">
            <a:extLst>
              <a:ext uri="{FF2B5EF4-FFF2-40B4-BE49-F238E27FC236}">
                <a16:creationId xmlns:a16="http://schemas.microsoft.com/office/drawing/2014/main" id="{DA7E15E9-361F-610F-4DBA-C81460298C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2401200"/>
            <a:ext cx="540000" cy="540000"/>
          </a:xfrm>
          <a:prstGeom prst="rect">
            <a:avLst/>
          </a:prstGeom>
        </p:spPr>
      </p:pic>
      <p:pic>
        <p:nvPicPr>
          <p:cNvPr id="36" name="Graphic 35">
            <a:extLst>
              <a:ext uri="{FF2B5EF4-FFF2-40B4-BE49-F238E27FC236}">
                <a16:creationId xmlns:a16="http://schemas.microsoft.com/office/drawing/2014/main" id="{E8A3E007-1FB6-EE18-699B-9001B9B51B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3272400"/>
            <a:ext cx="540000" cy="540000"/>
          </a:xfrm>
          <a:prstGeom prst="rect">
            <a:avLst/>
          </a:prstGeom>
        </p:spPr>
      </p:pic>
      <p:pic>
        <p:nvPicPr>
          <p:cNvPr id="37" name="Graphic 36">
            <a:extLst>
              <a:ext uri="{FF2B5EF4-FFF2-40B4-BE49-F238E27FC236}">
                <a16:creationId xmlns:a16="http://schemas.microsoft.com/office/drawing/2014/main" id="{BEC7FF3F-A1E8-65B2-505B-CE182AD293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4143600"/>
            <a:ext cx="540000" cy="540000"/>
          </a:xfrm>
          <a:prstGeom prst="rect">
            <a:avLst/>
          </a:prstGeom>
        </p:spPr>
      </p:pic>
    </p:spTree>
    <p:extLst>
      <p:ext uri="{BB962C8B-B14F-4D97-AF65-F5344CB8AC3E}">
        <p14:creationId xmlns:p14="http://schemas.microsoft.com/office/powerpoint/2010/main" val="367842967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37982-ECD0-48AE-B4FD-B035958428B5}"/>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89E738D-772F-4001-F923-106EC991EA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4E882DFA-EE8B-BA5B-7975-9708BF2602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F6210278-BA59-3650-6DCF-CD7E5D8323CD}"/>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D2FC426A-BED5-4315-6FC3-5318F5AB0850}"/>
              </a:ext>
            </a:extLst>
          </p:cNvPr>
          <p:cNvSpPr>
            <a:spLocks noGrp="1"/>
          </p:cNvSpPr>
          <p:nvPr>
            <p:ph type="ctrTitle"/>
          </p:nvPr>
        </p:nvSpPr>
        <p:spPr/>
        <p:txBody>
          <a:bodyPr vert="horz"/>
          <a:lstStyle/>
          <a:p>
            <a:r>
              <a:rPr lang="en-GB" dirty="0"/>
              <a:t>Lessons Learned</a:t>
            </a:r>
          </a:p>
        </p:txBody>
      </p:sp>
    </p:spTree>
    <p:extLst>
      <p:ext uri="{BB962C8B-B14F-4D97-AF65-F5344CB8AC3E}">
        <p14:creationId xmlns:p14="http://schemas.microsoft.com/office/powerpoint/2010/main" val="18813467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5E985-6729-FDA9-49E8-E9F78FB4AB04}"/>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2ED7A58-0893-D022-BDC4-45694C3837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10" name="Object 9" hidden="1">
                        <a:extLst>
                          <a:ext uri="{FF2B5EF4-FFF2-40B4-BE49-F238E27FC236}">
                            <a16:creationId xmlns:a16="http://schemas.microsoft.com/office/drawing/2014/main" id="{85FE69FB-35CE-CC9E-7644-6701063EC4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9" name="Picture Placeholder 18">
            <a:extLst>
              <a:ext uri="{FF2B5EF4-FFF2-40B4-BE49-F238E27FC236}">
                <a16:creationId xmlns:a16="http://schemas.microsoft.com/office/drawing/2014/main" id="{7FFEAFE1-9610-3149-8494-626DA2FCF33D}"/>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a:ext>
            </a:extLst>
          </a:blip>
          <a:srcRect l="32378" r="32378"/>
          <a:stretch/>
        </p:blipFill>
        <p:spPr/>
      </p:pic>
      <p:sp>
        <p:nvSpPr>
          <p:cNvPr id="3" name="Title 2">
            <a:extLst>
              <a:ext uri="{FF2B5EF4-FFF2-40B4-BE49-F238E27FC236}">
                <a16:creationId xmlns:a16="http://schemas.microsoft.com/office/drawing/2014/main" id="{4B64D369-1C2C-F955-688E-D843A038D93C}"/>
              </a:ext>
            </a:extLst>
          </p:cNvPr>
          <p:cNvSpPr>
            <a:spLocks noGrp="1"/>
          </p:cNvSpPr>
          <p:nvPr>
            <p:ph type="title"/>
          </p:nvPr>
        </p:nvSpPr>
        <p:spPr/>
        <p:txBody>
          <a:bodyPr vert="horz"/>
          <a:lstStyle/>
          <a:p>
            <a:r>
              <a:rPr lang="en-GB" dirty="0"/>
              <a:t>Milestones</a:t>
            </a:r>
          </a:p>
        </p:txBody>
      </p:sp>
      <p:sp>
        <p:nvSpPr>
          <p:cNvPr id="28" name="Inhaltsplatzhalter 1">
            <a:extLst>
              <a:ext uri="{FF2B5EF4-FFF2-40B4-BE49-F238E27FC236}">
                <a16:creationId xmlns:a16="http://schemas.microsoft.com/office/drawing/2014/main" id="{4D54A38D-F55C-BF40-86E9-D13611231A36}"/>
              </a:ext>
            </a:extLst>
          </p:cNvPr>
          <p:cNvSpPr txBox="1">
            <a:spLocks/>
          </p:cNvSpPr>
          <p:nvPr/>
        </p:nvSpPr>
        <p:spPr>
          <a:xfrm>
            <a:off x="1302000" y="16615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pPr algn="l"/>
            <a:r>
              <a:rPr lang="en-US" dirty="0">
                <a:solidFill>
                  <a:schemeClr val="tx1"/>
                </a:solidFill>
              </a:rPr>
              <a:t>Basic historical knowledge</a:t>
            </a:r>
            <a:endParaRPr lang="en-GB" kern="0" dirty="0">
              <a:solidFill>
                <a:schemeClr val="tx1"/>
              </a:solidFill>
              <a:latin typeface="+mn-lt"/>
            </a:endParaRPr>
          </a:p>
        </p:txBody>
      </p:sp>
      <p:sp>
        <p:nvSpPr>
          <p:cNvPr id="29" name="Inhaltsplatzhalter 1">
            <a:extLst>
              <a:ext uri="{FF2B5EF4-FFF2-40B4-BE49-F238E27FC236}">
                <a16:creationId xmlns:a16="http://schemas.microsoft.com/office/drawing/2014/main" id="{F3E1D97F-78AF-16BD-8919-21CCB2C72996}"/>
              </a:ext>
            </a:extLst>
          </p:cNvPr>
          <p:cNvSpPr txBox="1">
            <a:spLocks/>
          </p:cNvSpPr>
          <p:nvPr/>
        </p:nvSpPr>
        <p:spPr>
          <a:xfrm>
            <a:off x="1302000" y="25327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pPr algn="l"/>
            <a:r>
              <a:rPr lang="en-US" dirty="0">
                <a:solidFill>
                  <a:schemeClr val="tx1"/>
                </a:solidFill>
              </a:rPr>
              <a:t>Important periods</a:t>
            </a:r>
            <a:endParaRPr lang="en-GB" dirty="0">
              <a:solidFill>
                <a:schemeClr val="tx1"/>
              </a:solidFill>
            </a:endParaRPr>
          </a:p>
        </p:txBody>
      </p:sp>
      <p:sp>
        <p:nvSpPr>
          <p:cNvPr id="32" name="Inhaltsplatzhalter 1">
            <a:extLst>
              <a:ext uri="{FF2B5EF4-FFF2-40B4-BE49-F238E27FC236}">
                <a16:creationId xmlns:a16="http://schemas.microsoft.com/office/drawing/2014/main" id="{7817DF47-9100-353D-4C9C-A441ADEF74F3}"/>
              </a:ext>
            </a:extLst>
          </p:cNvPr>
          <p:cNvSpPr txBox="1">
            <a:spLocks/>
          </p:cNvSpPr>
          <p:nvPr/>
        </p:nvSpPr>
        <p:spPr>
          <a:xfrm>
            <a:off x="1302000" y="42751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pPr algn="l"/>
            <a:r>
              <a:rPr lang="en-US" dirty="0">
                <a:solidFill>
                  <a:schemeClr val="tx1"/>
                </a:solidFill>
              </a:rPr>
              <a:t>Culture </a:t>
            </a:r>
            <a:endParaRPr lang="en-GB" dirty="0">
              <a:solidFill>
                <a:schemeClr val="tx1"/>
              </a:solidFill>
            </a:endParaRPr>
          </a:p>
        </p:txBody>
      </p:sp>
      <p:sp>
        <p:nvSpPr>
          <p:cNvPr id="33" name="Inhaltsplatzhalter 1">
            <a:extLst>
              <a:ext uri="{FF2B5EF4-FFF2-40B4-BE49-F238E27FC236}">
                <a16:creationId xmlns:a16="http://schemas.microsoft.com/office/drawing/2014/main" id="{3BDFBB28-F75F-61A1-514F-5507C15B6A2B}"/>
              </a:ext>
            </a:extLst>
          </p:cNvPr>
          <p:cNvSpPr txBox="1">
            <a:spLocks/>
          </p:cNvSpPr>
          <p:nvPr/>
        </p:nvSpPr>
        <p:spPr>
          <a:xfrm>
            <a:off x="1302000" y="3403901"/>
            <a:ext cx="7416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pPr algn="l"/>
            <a:r>
              <a:rPr lang="en-US" dirty="0">
                <a:solidFill>
                  <a:schemeClr val="tx1"/>
                </a:solidFill>
              </a:rPr>
              <a:t>Historical figures</a:t>
            </a:r>
            <a:endParaRPr lang="en-GB" dirty="0">
              <a:solidFill>
                <a:schemeClr val="tx1"/>
              </a:solidFill>
            </a:endParaRPr>
          </a:p>
        </p:txBody>
      </p:sp>
      <p:pic>
        <p:nvPicPr>
          <p:cNvPr id="34" name="Graphic 33">
            <a:extLst>
              <a:ext uri="{FF2B5EF4-FFF2-40B4-BE49-F238E27FC236}">
                <a16:creationId xmlns:a16="http://schemas.microsoft.com/office/drawing/2014/main" id="{6308058E-D59B-F480-78B6-918DF2BD2E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1530000"/>
            <a:ext cx="540000" cy="540000"/>
          </a:xfrm>
          <a:prstGeom prst="rect">
            <a:avLst/>
          </a:prstGeom>
        </p:spPr>
      </p:pic>
      <p:pic>
        <p:nvPicPr>
          <p:cNvPr id="35" name="Graphic 34">
            <a:extLst>
              <a:ext uri="{FF2B5EF4-FFF2-40B4-BE49-F238E27FC236}">
                <a16:creationId xmlns:a16="http://schemas.microsoft.com/office/drawing/2014/main" id="{69B91246-798D-E438-35E2-4BAA0A6CFF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2401200"/>
            <a:ext cx="540000" cy="540000"/>
          </a:xfrm>
          <a:prstGeom prst="rect">
            <a:avLst/>
          </a:prstGeom>
        </p:spPr>
      </p:pic>
      <p:pic>
        <p:nvPicPr>
          <p:cNvPr id="36" name="Graphic 35">
            <a:extLst>
              <a:ext uri="{FF2B5EF4-FFF2-40B4-BE49-F238E27FC236}">
                <a16:creationId xmlns:a16="http://schemas.microsoft.com/office/drawing/2014/main" id="{199F2E1A-0BB8-EC7B-8293-14692AAF02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3272400"/>
            <a:ext cx="540000" cy="540000"/>
          </a:xfrm>
          <a:prstGeom prst="rect">
            <a:avLst/>
          </a:prstGeom>
        </p:spPr>
      </p:pic>
      <p:pic>
        <p:nvPicPr>
          <p:cNvPr id="37" name="Graphic 36">
            <a:extLst>
              <a:ext uri="{FF2B5EF4-FFF2-40B4-BE49-F238E27FC236}">
                <a16:creationId xmlns:a16="http://schemas.microsoft.com/office/drawing/2014/main" id="{934EEE16-72BF-C297-DB6B-C93DF2FAD0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2000" y="4143600"/>
            <a:ext cx="540000" cy="540000"/>
          </a:xfrm>
          <a:prstGeom prst="rect">
            <a:avLst/>
          </a:prstGeom>
        </p:spPr>
      </p:pic>
    </p:spTree>
    <p:extLst>
      <p:ext uri="{BB962C8B-B14F-4D97-AF65-F5344CB8AC3E}">
        <p14:creationId xmlns:p14="http://schemas.microsoft.com/office/powerpoint/2010/main" val="298230590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F7A87-3132-93A4-5883-C23D2480D82F}"/>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650545-AFEC-2AB9-2767-259A7B25CA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289E738D-772F-4001-F923-106EC991EA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8BCADBC1-B51C-6B2B-7A6F-F91D2A9B5035}"/>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67635CDC-FC36-2B1D-939B-1E2AB6508A76}"/>
              </a:ext>
            </a:extLst>
          </p:cNvPr>
          <p:cNvSpPr>
            <a:spLocks noGrp="1"/>
          </p:cNvSpPr>
          <p:nvPr>
            <p:ph type="ctrTitle"/>
          </p:nvPr>
        </p:nvSpPr>
        <p:spPr/>
        <p:txBody>
          <a:bodyPr vert="horz"/>
          <a:lstStyle/>
          <a:p>
            <a:r>
              <a:rPr lang="en-GB" dirty="0"/>
              <a:t>Q&amp;A</a:t>
            </a:r>
          </a:p>
        </p:txBody>
      </p:sp>
    </p:spTree>
    <p:extLst>
      <p:ext uri="{BB962C8B-B14F-4D97-AF65-F5344CB8AC3E}">
        <p14:creationId xmlns:p14="http://schemas.microsoft.com/office/powerpoint/2010/main" val="174160398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471AB-6292-07E5-B7D9-3884DF9F9908}"/>
            </a:ext>
          </a:extLst>
        </p:cNvPr>
        <p:cNvGrpSpPr/>
        <p:nvPr/>
      </p:nvGrpSpPr>
      <p:grpSpPr>
        <a:xfrm>
          <a:off x="0" y="0"/>
          <a:ext cx="0" cy="0"/>
          <a:chOff x="0" y="0"/>
          <a:chExt cx="0" cy="0"/>
        </a:xfrm>
      </p:grpSpPr>
    </p:spTree>
    <p:extLst>
      <p:ext uri="{BB962C8B-B14F-4D97-AF65-F5344CB8AC3E}">
        <p14:creationId xmlns:p14="http://schemas.microsoft.com/office/powerpoint/2010/main" val="413878134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818451F-DE2B-B8D1-E7DA-DF54F2094E82}"/>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32292" b="32292"/>
          <a:stretch>
            <a:fillRect/>
          </a:stretch>
        </p:blipFill>
        <p:spPr/>
      </p:pic>
      <p:sp>
        <p:nvSpPr>
          <p:cNvPr id="3" name="Subtitle 2">
            <a:extLst>
              <a:ext uri="{FF2B5EF4-FFF2-40B4-BE49-F238E27FC236}">
                <a16:creationId xmlns:a16="http://schemas.microsoft.com/office/drawing/2014/main" id="{63DC8AC8-3EE6-0346-C3D1-617A95A52B29}"/>
              </a:ext>
            </a:extLst>
          </p:cNvPr>
          <p:cNvSpPr>
            <a:spLocks noGrp="1"/>
          </p:cNvSpPr>
          <p:nvPr>
            <p:ph type="subTitle" idx="1"/>
          </p:nvPr>
        </p:nvSpPr>
        <p:spPr/>
        <p:txBody>
          <a:bodyPr/>
          <a:lstStyle/>
          <a:p>
            <a:r>
              <a:rPr lang="en-GB" dirty="0"/>
              <a:t>bbv Software Services AG  |  </a:t>
            </a:r>
            <a:r>
              <a:rPr lang="en-US" dirty="0"/>
              <a:t>2025</a:t>
            </a:r>
            <a:endParaRPr lang="en-GB" dirty="0"/>
          </a:p>
        </p:txBody>
      </p:sp>
      <p:sp>
        <p:nvSpPr>
          <p:cNvPr id="4" name="Title 3">
            <a:extLst>
              <a:ext uri="{FF2B5EF4-FFF2-40B4-BE49-F238E27FC236}">
                <a16:creationId xmlns:a16="http://schemas.microsoft.com/office/drawing/2014/main" id="{394A268C-5455-5620-C433-3CCEA88828C4}"/>
              </a:ext>
            </a:extLst>
          </p:cNvPr>
          <p:cNvSpPr>
            <a:spLocks noGrp="1"/>
          </p:cNvSpPr>
          <p:nvPr>
            <p:ph type="ctrTitle"/>
          </p:nvPr>
        </p:nvSpPr>
        <p:spPr/>
        <p:txBody>
          <a:bodyPr/>
          <a:lstStyle/>
          <a:p>
            <a:r>
              <a:rPr lang="en-US" dirty="0"/>
              <a:t>YPP4 – History Museum</a:t>
            </a:r>
            <a:endParaRPr lang="en-GB" dirty="0"/>
          </a:p>
        </p:txBody>
      </p:sp>
    </p:spTree>
    <p:extLst>
      <p:ext uri="{BB962C8B-B14F-4D97-AF65-F5344CB8AC3E}">
        <p14:creationId xmlns:p14="http://schemas.microsoft.com/office/powerpoint/2010/main" val="33255709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561E403-33F7-B94A-DE82-295AC6F21A54}"/>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31225" r="15853"/>
          <a:stretch/>
        </p:blipFill>
        <p:spPr>
          <a:xfrm>
            <a:off x="6096000" y="1098000"/>
            <a:ext cx="6096000" cy="5760000"/>
          </a:xfrm>
        </p:spPr>
      </p:pic>
      <p:sp>
        <p:nvSpPr>
          <p:cNvPr id="3" name="Text Placeholder 2">
            <a:extLst>
              <a:ext uri="{FF2B5EF4-FFF2-40B4-BE49-F238E27FC236}">
                <a16:creationId xmlns:a16="http://schemas.microsoft.com/office/drawing/2014/main" id="{11EE50F8-6089-8B05-8B3F-8F26994E48FD}"/>
              </a:ext>
            </a:extLst>
          </p:cNvPr>
          <p:cNvSpPr>
            <a:spLocks noGrp="1"/>
          </p:cNvSpPr>
          <p:nvPr>
            <p:ph type="body" sz="quarter" idx="16"/>
          </p:nvPr>
        </p:nvSpPr>
        <p:spPr/>
        <p:txBody>
          <a:bodyPr/>
          <a:lstStyle/>
          <a:p>
            <a:r>
              <a:rPr lang="en-GB" dirty="0"/>
              <a:t>Introduction</a:t>
            </a:r>
          </a:p>
          <a:p>
            <a:r>
              <a:rPr lang="en-GB" dirty="0"/>
              <a:t>Timeline</a:t>
            </a:r>
          </a:p>
          <a:p>
            <a:r>
              <a:rPr lang="en-GB" dirty="0"/>
              <a:t>Collections</a:t>
            </a:r>
          </a:p>
          <a:p>
            <a:r>
              <a:rPr lang="en-GB" dirty="0"/>
              <a:t>Lessons learned</a:t>
            </a:r>
          </a:p>
          <a:p>
            <a:r>
              <a:rPr lang="en-GB" dirty="0"/>
              <a:t>Q&amp;A</a:t>
            </a:r>
          </a:p>
        </p:txBody>
      </p:sp>
      <p:sp>
        <p:nvSpPr>
          <p:cNvPr id="4" name="Title 3">
            <a:extLst>
              <a:ext uri="{FF2B5EF4-FFF2-40B4-BE49-F238E27FC236}">
                <a16:creationId xmlns:a16="http://schemas.microsoft.com/office/drawing/2014/main" id="{E2823D42-BBCC-FF67-3367-1A97BAB8483E}"/>
              </a:ext>
            </a:extLst>
          </p:cNvPr>
          <p:cNvSpPr>
            <a:spLocks noGrp="1"/>
          </p:cNvSpPr>
          <p:nvPr>
            <p:ph type="title"/>
          </p:nvPr>
        </p:nvSpPr>
        <p:spPr/>
        <p:txBody>
          <a:bodyPr/>
          <a:lstStyle/>
          <a:p>
            <a:r>
              <a:rPr lang="en-GB" dirty="0"/>
              <a:t>Agenda</a:t>
            </a:r>
          </a:p>
        </p:txBody>
      </p:sp>
    </p:spTree>
    <p:extLst>
      <p:ext uri="{BB962C8B-B14F-4D97-AF65-F5344CB8AC3E}">
        <p14:creationId xmlns:p14="http://schemas.microsoft.com/office/powerpoint/2010/main" val="285981048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69092-35F6-555F-6C17-C472F9A1539B}"/>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882DFA-EE8B-BA5B-7975-9708BF2602E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D9B0D693-42D5-3C0F-5ED4-40522D2C12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5F18E0BE-DE5B-B81D-E952-83F498160C43}"/>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74CACDF7-D3E6-D0F4-C65E-7AC6B423F6A0}"/>
              </a:ext>
            </a:extLst>
          </p:cNvPr>
          <p:cNvSpPr>
            <a:spLocks noGrp="1"/>
          </p:cNvSpPr>
          <p:nvPr>
            <p:ph type="ctrTitle"/>
          </p:nvPr>
        </p:nvSpPr>
        <p:spPr/>
        <p:txBody>
          <a:bodyPr vert="horz"/>
          <a:lstStyle/>
          <a:p>
            <a:r>
              <a:rPr lang="en-GB" dirty="0"/>
              <a:t>Introduction</a:t>
            </a:r>
          </a:p>
        </p:txBody>
      </p:sp>
    </p:spTree>
    <p:extLst>
      <p:ext uri="{BB962C8B-B14F-4D97-AF65-F5344CB8AC3E}">
        <p14:creationId xmlns:p14="http://schemas.microsoft.com/office/powerpoint/2010/main" val="280065650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A7ED7A8-D537-1381-A275-4E2D02D0F835}"/>
              </a:ext>
            </a:extLst>
          </p:cNvPr>
          <p:cNvSpPr>
            <a:spLocks noGrp="1"/>
          </p:cNvSpPr>
          <p:nvPr>
            <p:ph type="body" sz="quarter" idx="14"/>
          </p:nvPr>
        </p:nvSpPr>
        <p:spPr/>
        <p:txBody>
          <a:bodyPr/>
          <a:lstStyle/>
          <a:p>
            <a:pPr algn="just">
              <a:lnSpc>
                <a:spcPct val="150000"/>
              </a:lnSpc>
            </a:pPr>
            <a:r>
              <a:rPr lang="en-US" b="0" dirty="0"/>
              <a:t>History Museum of Ho Chi Minh City shows you the rich cultural heritage of Vietnam as you explore various exhibits and artifacts on display. The History Museum of Ho Chi Minh City will spark your imagination and transport you back in time.</a:t>
            </a:r>
          </a:p>
          <a:p>
            <a:pPr>
              <a:lnSpc>
                <a:spcPct val="150000"/>
              </a:lnSpc>
            </a:pPr>
            <a:endParaRPr lang="en-US" dirty="0"/>
          </a:p>
        </p:txBody>
      </p:sp>
      <p:sp>
        <p:nvSpPr>
          <p:cNvPr id="9" name="Title 8">
            <a:extLst>
              <a:ext uri="{FF2B5EF4-FFF2-40B4-BE49-F238E27FC236}">
                <a16:creationId xmlns:a16="http://schemas.microsoft.com/office/drawing/2014/main" id="{F9CB2713-DBF0-2EB9-5A88-9D7CB6B47572}"/>
              </a:ext>
            </a:extLst>
          </p:cNvPr>
          <p:cNvSpPr>
            <a:spLocks noGrp="1"/>
          </p:cNvSpPr>
          <p:nvPr>
            <p:ph type="title"/>
          </p:nvPr>
        </p:nvSpPr>
        <p:spPr/>
        <p:txBody>
          <a:bodyPr/>
          <a:lstStyle/>
          <a:p>
            <a:r>
              <a:rPr lang="en-US" dirty="0"/>
              <a:t>Introduction</a:t>
            </a:r>
          </a:p>
        </p:txBody>
      </p:sp>
      <p:pic>
        <p:nvPicPr>
          <p:cNvPr id="1026" name="Picture 2" descr="Vietnam History Museum in Ho Chi Minh City: The first museum in Ho Chi Minh  City - Lily's Travel Agency">
            <a:extLst>
              <a:ext uri="{FF2B5EF4-FFF2-40B4-BE49-F238E27FC236}">
                <a16:creationId xmlns:a16="http://schemas.microsoft.com/office/drawing/2014/main" id="{FA658B11-8CDF-E055-738B-495D0C98D1DE}"/>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21289" r="2128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2926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EC77D-7B52-F3FB-6C55-65E6329170D6}"/>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4FD9BCC-37BF-1E0A-DCD6-E340940AF1A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4E882DFA-EE8B-BA5B-7975-9708BF2602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E7A1B38B-56DF-453A-493C-85996F4571D0}"/>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026F3528-E749-F790-CCFD-3C2EB53B4E4C}"/>
              </a:ext>
            </a:extLst>
          </p:cNvPr>
          <p:cNvSpPr>
            <a:spLocks noGrp="1"/>
          </p:cNvSpPr>
          <p:nvPr>
            <p:ph type="ctrTitle"/>
          </p:nvPr>
        </p:nvSpPr>
        <p:spPr/>
        <p:txBody>
          <a:bodyPr vert="horz"/>
          <a:lstStyle/>
          <a:p>
            <a:r>
              <a:rPr lang="en-GB" dirty="0"/>
              <a:t>Timeline</a:t>
            </a:r>
          </a:p>
        </p:txBody>
      </p:sp>
    </p:spTree>
    <p:extLst>
      <p:ext uri="{BB962C8B-B14F-4D97-AF65-F5344CB8AC3E}">
        <p14:creationId xmlns:p14="http://schemas.microsoft.com/office/powerpoint/2010/main" val="201720351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30945-947B-414F-8FD7-037169EF6123}"/>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8FAC17D-BC50-0931-FDB5-4C81400E11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F8FAC17D-BC50-0931-FDB5-4C81400E11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 name="Picture Placeholder 8">
            <a:extLst>
              <a:ext uri="{FF2B5EF4-FFF2-40B4-BE49-F238E27FC236}">
                <a16:creationId xmlns:a16="http://schemas.microsoft.com/office/drawing/2014/main" id="{645DF608-5BF9-C98F-4699-288A580B6D49}"/>
              </a:ext>
            </a:extLst>
          </p:cNvPr>
          <p:cNvPicPr>
            <a:picLocks noGrp="1" noChangeAspect="1"/>
          </p:cNvPicPr>
          <p:nvPr>
            <p:ph type="pic" sz="quarter" idx="15"/>
          </p:nvPr>
        </p:nvPicPr>
        <p:blipFill rotWithShape="1">
          <a:blip r:embed="rId6"/>
          <a:srcRect t="34063" b="34063"/>
          <a:stretch/>
        </p:blipFill>
        <p:spPr/>
      </p:pic>
      <p:sp>
        <p:nvSpPr>
          <p:cNvPr id="3" name="Title 2">
            <a:extLst>
              <a:ext uri="{FF2B5EF4-FFF2-40B4-BE49-F238E27FC236}">
                <a16:creationId xmlns:a16="http://schemas.microsoft.com/office/drawing/2014/main" id="{077B4CCE-95EA-E624-DF3A-BC81C0A46C09}"/>
              </a:ext>
            </a:extLst>
          </p:cNvPr>
          <p:cNvSpPr>
            <a:spLocks noGrp="1"/>
          </p:cNvSpPr>
          <p:nvPr>
            <p:ph type="title"/>
          </p:nvPr>
        </p:nvSpPr>
        <p:spPr/>
        <p:txBody>
          <a:bodyPr vert="horz"/>
          <a:lstStyle/>
          <a:p>
            <a:r>
              <a:rPr lang="en-GB" dirty="0"/>
              <a:t>Timeline</a:t>
            </a:r>
          </a:p>
        </p:txBody>
      </p:sp>
      <p:sp>
        <p:nvSpPr>
          <p:cNvPr id="11" name="Shape 256">
            <a:extLst>
              <a:ext uri="{FF2B5EF4-FFF2-40B4-BE49-F238E27FC236}">
                <a16:creationId xmlns:a16="http://schemas.microsoft.com/office/drawing/2014/main" id="{557013C0-AC9B-DC3D-525B-90BE00B9C62C}"/>
              </a:ext>
            </a:extLst>
          </p:cNvPr>
          <p:cNvSpPr/>
          <p:nvPr/>
        </p:nvSpPr>
        <p:spPr>
          <a:xfrm rot="16200000" flipH="1">
            <a:off x="1182612" y="4087926"/>
            <a:ext cx="219813" cy="1723437"/>
          </a:xfrm>
          <a:prstGeom prst="round2SameRect">
            <a:avLst>
              <a:gd name="adj1" fmla="val 50000"/>
              <a:gd name="adj2" fmla="val 0"/>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14" name="Shape 259">
            <a:extLst>
              <a:ext uri="{FF2B5EF4-FFF2-40B4-BE49-F238E27FC236}">
                <a16:creationId xmlns:a16="http://schemas.microsoft.com/office/drawing/2014/main" id="{192B9049-9C6E-2C43-AF10-AC9008D7AEC6}"/>
              </a:ext>
            </a:extLst>
          </p:cNvPr>
          <p:cNvSpPr/>
          <p:nvPr/>
        </p:nvSpPr>
        <p:spPr>
          <a:xfrm>
            <a:off x="3938861" y="4839742"/>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17" name="Shape 268">
            <a:extLst>
              <a:ext uri="{FF2B5EF4-FFF2-40B4-BE49-F238E27FC236}">
                <a16:creationId xmlns:a16="http://schemas.microsoft.com/office/drawing/2014/main" id="{59DE2C21-CBA5-FA16-2821-8B276F5DAAF1}"/>
              </a:ext>
            </a:extLst>
          </p:cNvPr>
          <p:cNvSpPr/>
          <p:nvPr/>
        </p:nvSpPr>
        <p:spPr>
          <a:xfrm>
            <a:off x="5692892" y="4839741"/>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20" name="Shape 271">
            <a:extLst>
              <a:ext uri="{FF2B5EF4-FFF2-40B4-BE49-F238E27FC236}">
                <a16:creationId xmlns:a16="http://schemas.microsoft.com/office/drawing/2014/main" id="{81075712-8992-58D4-163C-089D2BC6065D}"/>
              </a:ext>
            </a:extLst>
          </p:cNvPr>
          <p:cNvSpPr/>
          <p:nvPr/>
        </p:nvSpPr>
        <p:spPr>
          <a:xfrm>
            <a:off x="2184831" y="4839744"/>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23" name="Shape 262">
            <a:extLst>
              <a:ext uri="{FF2B5EF4-FFF2-40B4-BE49-F238E27FC236}">
                <a16:creationId xmlns:a16="http://schemas.microsoft.com/office/drawing/2014/main" id="{2CA91172-ACF1-0543-BB8F-5B1779C2C5B1}"/>
              </a:ext>
            </a:extLst>
          </p:cNvPr>
          <p:cNvSpPr/>
          <p:nvPr/>
        </p:nvSpPr>
        <p:spPr>
          <a:xfrm>
            <a:off x="7446921" y="4839737"/>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30" name="Inhaltsplatzhalter 1">
            <a:extLst>
              <a:ext uri="{FF2B5EF4-FFF2-40B4-BE49-F238E27FC236}">
                <a16:creationId xmlns:a16="http://schemas.microsoft.com/office/drawing/2014/main" id="{953FCE54-F7CA-69D6-0CF2-90B80CEDE779}"/>
              </a:ext>
            </a:extLst>
          </p:cNvPr>
          <p:cNvSpPr txBox="1">
            <a:spLocks/>
          </p:cNvSpPr>
          <p:nvPr/>
        </p:nvSpPr>
        <p:spPr>
          <a:xfrm>
            <a:off x="442913" y="5681775"/>
            <a:ext cx="1741918"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pPr algn="ctr"/>
            <a:r>
              <a:rPr lang="en-US" kern="0" dirty="0">
                <a:solidFill>
                  <a:schemeClr val="tx1"/>
                </a:solidFill>
                <a:latin typeface="+mn-lt"/>
              </a:rPr>
              <a:t>Prehistoric</a:t>
            </a:r>
          </a:p>
        </p:txBody>
      </p:sp>
      <p:sp>
        <p:nvSpPr>
          <p:cNvPr id="31" name="Inhaltsplatzhalter 1">
            <a:extLst>
              <a:ext uri="{FF2B5EF4-FFF2-40B4-BE49-F238E27FC236}">
                <a16:creationId xmlns:a16="http://schemas.microsoft.com/office/drawing/2014/main" id="{B735E577-1F2A-75D3-0588-38B3ECA1E462}"/>
              </a:ext>
            </a:extLst>
          </p:cNvPr>
          <p:cNvSpPr txBox="1">
            <a:spLocks/>
          </p:cNvSpPr>
          <p:nvPr/>
        </p:nvSpPr>
        <p:spPr>
          <a:xfrm>
            <a:off x="1426549" y="3664226"/>
            <a:ext cx="3240000" cy="553998"/>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kern="0" dirty="0">
                <a:solidFill>
                  <a:schemeClr val="tx1"/>
                </a:solidFill>
                <a:latin typeface="+mn-lt"/>
              </a:rPr>
              <a:t>The first period of Founding and Struggling for Independence</a:t>
            </a:r>
          </a:p>
        </p:txBody>
      </p:sp>
      <p:sp>
        <p:nvSpPr>
          <p:cNvPr id="32" name="Inhaltsplatzhalter 1">
            <a:extLst>
              <a:ext uri="{FF2B5EF4-FFF2-40B4-BE49-F238E27FC236}">
                <a16:creationId xmlns:a16="http://schemas.microsoft.com/office/drawing/2014/main" id="{2A772532-753D-A459-C258-3F66FE86B405}"/>
              </a:ext>
            </a:extLst>
          </p:cNvPr>
          <p:cNvSpPr txBox="1">
            <a:spLocks/>
          </p:cNvSpPr>
          <p:nvPr/>
        </p:nvSpPr>
        <p:spPr>
          <a:xfrm>
            <a:off x="3972578" y="5681775"/>
            <a:ext cx="1859749" cy="553998"/>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kern="0" dirty="0">
                <a:solidFill>
                  <a:schemeClr val="tx1"/>
                </a:solidFill>
                <a:latin typeface="+mn-lt"/>
              </a:rPr>
              <a:t>Ngo - Dinh - Early Le dynasties </a:t>
            </a:r>
          </a:p>
        </p:txBody>
      </p:sp>
      <p:sp>
        <p:nvSpPr>
          <p:cNvPr id="33" name="Inhaltsplatzhalter 1">
            <a:extLst>
              <a:ext uri="{FF2B5EF4-FFF2-40B4-BE49-F238E27FC236}">
                <a16:creationId xmlns:a16="http://schemas.microsoft.com/office/drawing/2014/main" id="{5B0F04C4-7391-AA72-F1DF-5BA3D71796F1}"/>
              </a:ext>
            </a:extLst>
          </p:cNvPr>
          <p:cNvSpPr txBox="1">
            <a:spLocks/>
          </p:cNvSpPr>
          <p:nvPr/>
        </p:nvSpPr>
        <p:spPr>
          <a:xfrm>
            <a:off x="5474609" y="3664226"/>
            <a:ext cx="2160000"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kern="0" dirty="0">
                <a:solidFill>
                  <a:schemeClr val="tx1"/>
                </a:solidFill>
                <a:latin typeface="+mn-lt"/>
              </a:rPr>
              <a:t>Tran - Ho dynasties</a:t>
            </a:r>
          </a:p>
        </p:txBody>
      </p:sp>
      <p:sp>
        <p:nvSpPr>
          <p:cNvPr id="34" name="Inhaltsplatzhalter 1">
            <a:extLst>
              <a:ext uri="{FF2B5EF4-FFF2-40B4-BE49-F238E27FC236}">
                <a16:creationId xmlns:a16="http://schemas.microsoft.com/office/drawing/2014/main" id="{24561EF7-A34A-2AAA-0C30-B78BE39BB62F}"/>
              </a:ext>
            </a:extLst>
          </p:cNvPr>
          <p:cNvSpPr txBox="1">
            <a:spLocks/>
          </p:cNvSpPr>
          <p:nvPr/>
        </p:nvSpPr>
        <p:spPr>
          <a:xfrm>
            <a:off x="6724639" y="5681775"/>
            <a:ext cx="2615748" cy="553998"/>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fr-FR" kern="0" dirty="0" err="1">
                <a:solidFill>
                  <a:schemeClr val="tx1"/>
                </a:solidFill>
                <a:latin typeface="+mn-lt"/>
              </a:rPr>
              <a:t>Posterior</a:t>
            </a:r>
            <a:r>
              <a:rPr lang="fr-FR" kern="0" dirty="0">
                <a:solidFill>
                  <a:schemeClr val="tx1"/>
                </a:solidFill>
                <a:latin typeface="+mn-lt"/>
              </a:rPr>
              <a:t> Le - Mac, Trinh - Nguyen Lords dynasties</a:t>
            </a:r>
          </a:p>
        </p:txBody>
      </p:sp>
      <p:grpSp>
        <p:nvGrpSpPr>
          <p:cNvPr id="54" name="Group 53">
            <a:extLst>
              <a:ext uri="{FF2B5EF4-FFF2-40B4-BE49-F238E27FC236}">
                <a16:creationId xmlns:a16="http://schemas.microsoft.com/office/drawing/2014/main" id="{DA1061D5-1BC1-ED93-5549-E0BFAF303DDE}"/>
              </a:ext>
            </a:extLst>
          </p:cNvPr>
          <p:cNvGrpSpPr/>
          <p:nvPr/>
        </p:nvGrpSpPr>
        <p:grpSpPr>
          <a:xfrm>
            <a:off x="1148518" y="5055934"/>
            <a:ext cx="288000" cy="625841"/>
            <a:chOff x="1148518" y="5055934"/>
            <a:chExt cx="288000" cy="625841"/>
          </a:xfrm>
        </p:grpSpPr>
        <p:cxnSp>
          <p:nvCxnSpPr>
            <p:cNvPr id="55" name="Straight Connector 54">
              <a:extLst>
                <a:ext uri="{FF2B5EF4-FFF2-40B4-BE49-F238E27FC236}">
                  <a16:creationId xmlns:a16="http://schemas.microsoft.com/office/drawing/2014/main" id="{0E6549DB-0DB0-FB5C-0891-3B266DB2E2E9}"/>
                </a:ext>
              </a:extLst>
            </p:cNvPr>
            <p:cNvCxnSpPr>
              <a:cxnSpLocks/>
            </p:cNvCxnSpPr>
            <p:nvPr/>
          </p:nvCxnSpPr>
          <p:spPr bwMode="auto">
            <a:xfrm>
              <a:off x="1292518" y="5059549"/>
              <a:ext cx="0" cy="622226"/>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56" name="Isosceles Triangle 55">
              <a:extLst>
                <a:ext uri="{FF2B5EF4-FFF2-40B4-BE49-F238E27FC236}">
                  <a16:creationId xmlns:a16="http://schemas.microsoft.com/office/drawing/2014/main" id="{95BF1D67-B48D-37B5-C47F-C8AF454D4525}"/>
                </a:ext>
              </a:extLst>
            </p:cNvPr>
            <p:cNvSpPr/>
            <p:nvPr/>
          </p:nvSpPr>
          <p:spPr>
            <a:xfrm rot="10800000">
              <a:off x="1148518" y="5055934"/>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grpSp>
        <p:nvGrpSpPr>
          <p:cNvPr id="57" name="Group 56">
            <a:extLst>
              <a:ext uri="{FF2B5EF4-FFF2-40B4-BE49-F238E27FC236}">
                <a16:creationId xmlns:a16="http://schemas.microsoft.com/office/drawing/2014/main" id="{1F2A3B55-90F6-002D-4EDC-94D1B984615A}"/>
              </a:ext>
            </a:extLst>
          </p:cNvPr>
          <p:cNvGrpSpPr/>
          <p:nvPr/>
        </p:nvGrpSpPr>
        <p:grpSpPr>
          <a:xfrm>
            <a:off x="2902549" y="4218224"/>
            <a:ext cx="288000" cy="621512"/>
            <a:chOff x="2902549" y="4218224"/>
            <a:chExt cx="288000" cy="621512"/>
          </a:xfrm>
        </p:grpSpPr>
        <p:cxnSp>
          <p:nvCxnSpPr>
            <p:cNvPr id="58" name="Straight Connector 57">
              <a:extLst>
                <a:ext uri="{FF2B5EF4-FFF2-40B4-BE49-F238E27FC236}">
                  <a16:creationId xmlns:a16="http://schemas.microsoft.com/office/drawing/2014/main" id="{9670385E-5782-50B4-9015-9E544428646E}"/>
                </a:ext>
              </a:extLst>
            </p:cNvPr>
            <p:cNvCxnSpPr>
              <a:cxnSpLocks/>
            </p:cNvCxnSpPr>
            <p:nvPr/>
          </p:nvCxnSpPr>
          <p:spPr bwMode="auto">
            <a:xfrm flipV="1">
              <a:off x="3046549" y="4218224"/>
              <a:ext cx="0" cy="621512"/>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59" name="Isosceles Triangle 58">
              <a:extLst>
                <a:ext uri="{FF2B5EF4-FFF2-40B4-BE49-F238E27FC236}">
                  <a16:creationId xmlns:a16="http://schemas.microsoft.com/office/drawing/2014/main" id="{22828ED9-3EB7-5F8B-EE05-F19C242E0BC7}"/>
                </a:ext>
              </a:extLst>
            </p:cNvPr>
            <p:cNvSpPr/>
            <p:nvPr/>
          </p:nvSpPr>
          <p:spPr>
            <a:xfrm>
              <a:off x="2902549" y="4659736"/>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grpSp>
        <p:nvGrpSpPr>
          <p:cNvPr id="60" name="Group 59">
            <a:extLst>
              <a:ext uri="{FF2B5EF4-FFF2-40B4-BE49-F238E27FC236}">
                <a16:creationId xmlns:a16="http://schemas.microsoft.com/office/drawing/2014/main" id="{447C2C24-9D56-CB75-D097-A419FA291A5B}"/>
              </a:ext>
            </a:extLst>
          </p:cNvPr>
          <p:cNvGrpSpPr/>
          <p:nvPr/>
        </p:nvGrpSpPr>
        <p:grpSpPr>
          <a:xfrm>
            <a:off x="4656580" y="5059549"/>
            <a:ext cx="288000" cy="622226"/>
            <a:chOff x="4656580" y="5059549"/>
            <a:chExt cx="288000" cy="622226"/>
          </a:xfrm>
        </p:grpSpPr>
        <p:cxnSp>
          <p:nvCxnSpPr>
            <p:cNvPr id="61" name="Straight Connector 60">
              <a:extLst>
                <a:ext uri="{FF2B5EF4-FFF2-40B4-BE49-F238E27FC236}">
                  <a16:creationId xmlns:a16="http://schemas.microsoft.com/office/drawing/2014/main" id="{C40B4746-BCFB-3C00-883E-A0A94EE3219F}"/>
                </a:ext>
              </a:extLst>
            </p:cNvPr>
            <p:cNvCxnSpPr>
              <a:cxnSpLocks/>
            </p:cNvCxnSpPr>
            <p:nvPr/>
          </p:nvCxnSpPr>
          <p:spPr bwMode="auto">
            <a:xfrm>
              <a:off x="4800579" y="5059549"/>
              <a:ext cx="0" cy="622226"/>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62" name="Isosceles Triangle 61">
              <a:extLst>
                <a:ext uri="{FF2B5EF4-FFF2-40B4-BE49-F238E27FC236}">
                  <a16:creationId xmlns:a16="http://schemas.microsoft.com/office/drawing/2014/main" id="{C84421FD-E80F-EA74-C60F-22EB502DAE37}"/>
                </a:ext>
              </a:extLst>
            </p:cNvPr>
            <p:cNvSpPr/>
            <p:nvPr/>
          </p:nvSpPr>
          <p:spPr>
            <a:xfrm rot="10800000">
              <a:off x="4656580" y="5059559"/>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grpSp>
        <p:nvGrpSpPr>
          <p:cNvPr id="63" name="Group 62">
            <a:extLst>
              <a:ext uri="{FF2B5EF4-FFF2-40B4-BE49-F238E27FC236}">
                <a16:creationId xmlns:a16="http://schemas.microsoft.com/office/drawing/2014/main" id="{D2D91062-4EA1-26E1-0E53-2CC93F9F29EA}"/>
              </a:ext>
            </a:extLst>
          </p:cNvPr>
          <p:cNvGrpSpPr/>
          <p:nvPr/>
        </p:nvGrpSpPr>
        <p:grpSpPr>
          <a:xfrm>
            <a:off x="6410610" y="4218224"/>
            <a:ext cx="288000" cy="621512"/>
            <a:chOff x="2902549" y="4218224"/>
            <a:chExt cx="288000" cy="621512"/>
          </a:xfrm>
        </p:grpSpPr>
        <p:cxnSp>
          <p:nvCxnSpPr>
            <p:cNvPr id="64" name="Straight Connector 63">
              <a:extLst>
                <a:ext uri="{FF2B5EF4-FFF2-40B4-BE49-F238E27FC236}">
                  <a16:creationId xmlns:a16="http://schemas.microsoft.com/office/drawing/2014/main" id="{053BCD24-FCA6-75D5-7545-0973C89654D1}"/>
                </a:ext>
              </a:extLst>
            </p:cNvPr>
            <p:cNvCxnSpPr>
              <a:cxnSpLocks/>
            </p:cNvCxnSpPr>
            <p:nvPr/>
          </p:nvCxnSpPr>
          <p:spPr bwMode="auto">
            <a:xfrm flipV="1">
              <a:off x="3046549" y="4218224"/>
              <a:ext cx="0" cy="621512"/>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65" name="Isosceles Triangle 64">
              <a:extLst>
                <a:ext uri="{FF2B5EF4-FFF2-40B4-BE49-F238E27FC236}">
                  <a16:creationId xmlns:a16="http://schemas.microsoft.com/office/drawing/2014/main" id="{436F04D9-68F2-5F84-D082-892732E7E1D6}"/>
                </a:ext>
              </a:extLst>
            </p:cNvPr>
            <p:cNvSpPr/>
            <p:nvPr/>
          </p:nvSpPr>
          <p:spPr>
            <a:xfrm>
              <a:off x="2902549" y="4659736"/>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grpSp>
        <p:nvGrpSpPr>
          <p:cNvPr id="66" name="Group 65">
            <a:extLst>
              <a:ext uri="{FF2B5EF4-FFF2-40B4-BE49-F238E27FC236}">
                <a16:creationId xmlns:a16="http://schemas.microsoft.com/office/drawing/2014/main" id="{71E2ABC2-C5CB-8499-3377-12B973359E07}"/>
              </a:ext>
            </a:extLst>
          </p:cNvPr>
          <p:cNvGrpSpPr/>
          <p:nvPr/>
        </p:nvGrpSpPr>
        <p:grpSpPr>
          <a:xfrm>
            <a:off x="8164639" y="5059549"/>
            <a:ext cx="288000" cy="622226"/>
            <a:chOff x="4656580" y="5059549"/>
            <a:chExt cx="288000" cy="622226"/>
          </a:xfrm>
        </p:grpSpPr>
        <p:cxnSp>
          <p:nvCxnSpPr>
            <p:cNvPr id="67" name="Straight Connector 66">
              <a:extLst>
                <a:ext uri="{FF2B5EF4-FFF2-40B4-BE49-F238E27FC236}">
                  <a16:creationId xmlns:a16="http://schemas.microsoft.com/office/drawing/2014/main" id="{39792ECB-1C71-B6C9-5BE2-DB4CA3692191}"/>
                </a:ext>
              </a:extLst>
            </p:cNvPr>
            <p:cNvCxnSpPr>
              <a:cxnSpLocks/>
            </p:cNvCxnSpPr>
            <p:nvPr/>
          </p:nvCxnSpPr>
          <p:spPr bwMode="auto">
            <a:xfrm>
              <a:off x="4800579" y="5059549"/>
              <a:ext cx="0" cy="622226"/>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68" name="Isosceles Triangle 67">
              <a:extLst>
                <a:ext uri="{FF2B5EF4-FFF2-40B4-BE49-F238E27FC236}">
                  <a16:creationId xmlns:a16="http://schemas.microsoft.com/office/drawing/2014/main" id="{9F4C4D41-00BD-6046-6CE0-D4AA2226D3AF}"/>
                </a:ext>
              </a:extLst>
            </p:cNvPr>
            <p:cNvSpPr/>
            <p:nvPr/>
          </p:nvSpPr>
          <p:spPr>
            <a:xfrm rot="10800000">
              <a:off x="4656580" y="5059559"/>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sp>
        <p:nvSpPr>
          <p:cNvPr id="2" name="Shape 268">
            <a:extLst>
              <a:ext uri="{FF2B5EF4-FFF2-40B4-BE49-F238E27FC236}">
                <a16:creationId xmlns:a16="http://schemas.microsoft.com/office/drawing/2014/main" id="{F931B7DB-5D46-8FAB-794E-435427A48B0B}"/>
              </a:ext>
            </a:extLst>
          </p:cNvPr>
          <p:cNvSpPr/>
          <p:nvPr/>
        </p:nvSpPr>
        <p:spPr>
          <a:xfrm>
            <a:off x="9200949" y="4839748"/>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4" name="Shape 262">
            <a:extLst>
              <a:ext uri="{FF2B5EF4-FFF2-40B4-BE49-F238E27FC236}">
                <a16:creationId xmlns:a16="http://schemas.microsoft.com/office/drawing/2014/main" id="{3922C770-31B1-8624-A6AF-2AB175D887AD}"/>
              </a:ext>
            </a:extLst>
          </p:cNvPr>
          <p:cNvSpPr/>
          <p:nvPr/>
        </p:nvSpPr>
        <p:spPr>
          <a:xfrm>
            <a:off x="10954978" y="4839744"/>
            <a:ext cx="1723437" cy="219815"/>
          </a:xfrm>
          <a:prstGeom prst="rect">
            <a:avLst/>
          </a:prstGeom>
          <a:solidFill>
            <a:schemeClr val="bg2"/>
          </a:solidFill>
          <a:ln>
            <a:noFill/>
          </a:ln>
        </p:spPr>
        <p:txBody>
          <a:bodyPr lIns="219400" tIns="109699" rIns="219400" bIns="109699" anchor="ctr" anchorCtr="0">
            <a:noAutofit/>
          </a:bodyPr>
          <a:lstStyle/>
          <a:p>
            <a:pPr algn="ctr"/>
            <a:endParaRPr lang="en-GB" sz="3600">
              <a:latin typeface="Century Gothic" panose="020B0502020202020204" pitchFamily="34" charset="0"/>
              <a:ea typeface="Calibri"/>
              <a:cs typeface="Calibri"/>
              <a:sym typeface="Calibri"/>
            </a:endParaRPr>
          </a:p>
        </p:txBody>
      </p:sp>
      <p:sp>
        <p:nvSpPr>
          <p:cNvPr id="5" name="Inhaltsplatzhalter 1">
            <a:extLst>
              <a:ext uri="{FF2B5EF4-FFF2-40B4-BE49-F238E27FC236}">
                <a16:creationId xmlns:a16="http://schemas.microsoft.com/office/drawing/2014/main" id="{8908955B-CA7A-7E79-FF41-AE2AE2598497}"/>
              </a:ext>
            </a:extLst>
          </p:cNvPr>
          <p:cNvSpPr txBox="1">
            <a:spLocks/>
          </p:cNvSpPr>
          <p:nvPr/>
        </p:nvSpPr>
        <p:spPr>
          <a:xfrm>
            <a:off x="9170358" y="3664233"/>
            <a:ext cx="1754027"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kern="0" dirty="0">
                <a:solidFill>
                  <a:schemeClr val="tx1"/>
                </a:solidFill>
                <a:latin typeface="+mn-lt"/>
              </a:rPr>
              <a:t>Tay Son dynasty</a:t>
            </a:r>
          </a:p>
        </p:txBody>
      </p:sp>
      <p:sp>
        <p:nvSpPr>
          <p:cNvPr id="6" name="Inhaltsplatzhalter 1">
            <a:extLst>
              <a:ext uri="{FF2B5EF4-FFF2-40B4-BE49-F238E27FC236}">
                <a16:creationId xmlns:a16="http://schemas.microsoft.com/office/drawing/2014/main" id="{964E3449-FEFB-8AC6-B752-7B62D6C77A9E}"/>
              </a:ext>
            </a:extLst>
          </p:cNvPr>
          <p:cNvSpPr txBox="1">
            <a:spLocks/>
          </p:cNvSpPr>
          <p:nvPr/>
        </p:nvSpPr>
        <p:spPr>
          <a:xfrm>
            <a:off x="10364822" y="5681782"/>
            <a:ext cx="1827178" cy="276999"/>
          </a:xfrm>
          <a:prstGeom prst="rect">
            <a:avLst/>
          </a:prstGeom>
        </p:spPr>
        <p:txBody>
          <a:bodyPr wrap="square" lIns="0" tIns="0" rIns="0" bIns="0">
            <a:spAutoFit/>
          </a:bodyPr>
          <a:lstStyle>
            <a:lvl1pPr marL="0" indent="0" algn="just"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0" indent="0" algn="just" rtl="0" eaLnBrk="1" fontAlgn="base" hangingPunct="1">
              <a:spcBef>
                <a:spcPts val="667"/>
              </a:spcBef>
              <a:spcAft>
                <a:spcPct val="0"/>
              </a:spcAft>
              <a:buClr>
                <a:schemeClr val="bg2"/>
              </a:buClr>
              <a:buFont typeface="Symbol" panose="05050102010706020507" pitchFamily="18" charset="2"/>
              <a:buNone/>
              <a:defRPr sz="1800">
                <a:solidFill>
                  <a:schemeClr val="bg2"/>
                </a:solidFill>
                <a:latin typeface="+mj-lt"/>
                <a:ea typeface="+mn-ea"/>
                <a:cs typeface="Arial" panose="020B0604020202020204" pitchFamily="34" charset="0"/>
              </a:defRPr>
            </a:lvl2pPr>
            <a:lvl3pPr marL="359991" indent="0" algn="just" rtl="0" eaLnBrk="1" fontAlgn="base" hangingPunct="1">
              <a:spcBef>
                <a:spcPts val="667"/>
              </a:spcBef>
              <a:spcAft>
                <a:spcPct val="0"/>
              </a:spcAft>
              <a:buClr>
                <a:schemeClr val="bg2"/>
              </a:buClr>
              <a:buFont typeface="Arial" panose="020B0604020202020204" pitchFamily="34" charset="0"/>
              <a:buNone/>
              <a:defRPr sz="1800">
                <a:solidFill>
                  <a:schemeClr val="bg2"/>
                </a:solidFill>
                <a:latin typeface="+mj-lt"/>
                <a:ea typeface="+mn-ea"/>
                <a:cs typeface="Arial" panose="020B0604020202020204" pitchFamily="34" charset="0"/>
              </a:defRPr>
            </a:lvl3pPr>
            <a:lvl4pPr marL="719982" indent="0" algn="just" rtl="0" eaLnBrk="1" fontAlgn="base" hangingPunct="1">
              <a:spcBef>
                <a:spcPts val="333"/>
              </a:spcBef>
              <a:spcAft>
                <a:spcPct val="0"/>
              </a:spcAft>
              <a:buClr>
                <a:schemeClr val="bg2"/>
              </a:buClr>
              <a:buSzPct val="100000"/>
              <a:buFont typeface="Arial" panose="020B0604020202020204" pitchFamily="34" charset="0"/>
              <a:buNone/>
              <a:defRPr sz="1400" baseline="0">
                <a:solidFill>
                  <a:schemeClr val="bg2"/>
                </a:solidFill>
                <a:latin typeface="+mj-lt"/>
                <a:ea typeface="+mn-ea"/>
                <a:cs typeface="Arial" panose="020B0604020202020204" pitchFamily="34" charset="0"/>
              </a:defRPr>
            </a:lvl4pPr>
            <a:lvl5pPr marL="0" indent="-359991" algn="just"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a:lstStyle>
          <a:p>
            <a:r>
              <a:rPr lang="en-US" kern="0" dirty="0">
                <a:solidFill>
                  <a:schemeClr val="tx1"/>
                </a:solidFill>
                <a:latin typeface="+mn-lt"/>
              </a:rPr>
              <a:t>Nguyen dynasty</a:t>
            </a:r>
          </a:p>
        </p:txBody>
      </p:sp>
      <p:grpSp>
        <p:nvGrpSpPr>
          <p:cNvPr id="7" name="Group 6">
            <a:extLst>
              <a:ext uri="{FF2B5EF4-FFF2-40B4-BE49-F238E27FC236}">
                <a16:creationId xmlns:a16="http://schemas.microsoft.com/office/drawing/2014/main" id="{3298B909-2C86-62B1-7C8B-F6A9571BB5C6}"/>
              </a:ext>
            </a:extLst>
          </p:cNvPr>
          <p:cNvGrpSpPr/>
          <p:nvPr/>
        </p:nvGrpSpPr>
        <p:grpSpPr>
          <a:xfrm>
            <a:off x="9918667" y="4218231"/>
            <a:ext cx="288000" cy="621512"/>
            <a:chOff x="2902549" y="4218224"/>
            <a:chExt cx="288000" cy="621512"/>
          </a:xfrm>
        </p:grpSpPr>
        <p:cxnSp>
          <p:nvCxnSpPr>
            <p:cNvPr id="10" name="Straight Connector 9">
              <a:extLst>
                <a:ext uri="{FF2B5EF4-FFF2-40B4-BE49-F238E27FC236}">
                  <a16:creationId xmlns:a16="http://schemas.microsoft.com/office/drawing/2014/main" id="{D33B2B42-BA4E-7052-C266-CA814774EBA1}"/>
                </a:ext>
              </a:extLst>
            </p:cNvPr>
            <p:cNvCxnSpPr>
              <a:cxnSpLocks/>
            </p:cNvCxnSpPr>
            <p:nvPr/>
          </p:nvCxnSpPr>
          <p:spPr bwMode="auto">
            <a:xfrm flipV="1">
              <a:off x="3046549" y="4218224"/>
              <a:ext cx="0" cy="621512"/>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12" name="Isosceles Triangle 11">
              <a:extLst>
                <a:ext uri="{FF2B5EF4-FFF2-40B4-BE49-F238E27FC236}">
                  <a16:creationId xmlns:a16="http://schemas.microsoft.com/office/drawing/2014/main" id="{EE15431D-AB73-AC15-189D-469A3F24B95D}"/>
                </a:ext>
              </a:extLst>
            </p:cNvPr>
            <p:cNvSpPr/>
            <p:nvPr/>
          </p:nvSpPr>
          <p:spPr>
            <a:xfrm>
              <a:off x="2902549" y="4659736"/>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grpSp>
        <p:nvGrpSpPr>
          <p:cNvPr id="13" name="Group 12">
            <a:extLst>
              <a:ext uri="{FF2B5EF4-FFF2-40B4-BE49-F238E27FC236}">
                <a16:creationId xmlns:a16="http://schemas.microsoft.com/office/drawing/2014/main" id="{87C7E40B-EF46-6384-CA29-20491BA08B3E}"/>
              </a:ext>
            </a:extLst>
          </p:cNvPr>
          <p:cNvGrpSpPr/>
          <p:nvPr/>
        </p:nvGrpSpPr>
        <p:grpSpPr>
          <a:xfrm>
            <a:off x="11672696" y="5059556"/>
            <a:ext cx="288000" cy="622226"/>
            <a:chOff x="4656580" y="5059549"/>
            <a:chExt cx="288000" cy="622226"/>
          </a:xfrm>
        </p:grpSpPr>
        <p:cxnSp>
          <p:nvCxnSpPr>
            <p:cNvPr id="15" name="Straight Connector 14">
              <a:extLst>
                <a:ext uri="{FF2B5EF4-FFF2-40B4-BE49-F238E27FC236}">
                  <a16:creationId xmlns:a16="http://schemas.microsoft.com/office/drawing/2014/main" id="{86AAFC64-9B94-D5AF-7A83-797F370D3257}"/>
                </a:ext>
              </a:extLst>
            </p:cNvPr>
            <p:cNvCxnSpPr>
              <a:cxnSpLocks/>
            </p:cNvCxnSpPr>
            <p:nvPr/>
          </p:nvCxnSpPr>
          <p:spPr bwMode="auto">
            <a:xfrm>
              <a:off x="4800579" y="5059549"/>
              <a:ext cx="0" cy="622226"/>
            </a:xfrm>
            <a:prstGeom prst="line">
              <a:avLst/>
            </a:prstGeom>
            <a:solidFill>
              <a:schemeClr val="accent1"/>
            </a:solidFill>
            <a:ln w="12700" cap="flat" cmpd="sng" algn="ctr">
              <a:solidFill>
                <a:schemeClr val="bg2"/>
              </a:solidFill>
              <a:prstDash val="sysDot"/>
              <a:round/>
              <a:headEnd type="none" w="med" len="med"/>
              <a:tailEnd type="none" w="med" len="med"/>
            </a:ln>
            <a:effectLst/>
          </p:spPr>
        </p:cxnSp>
        <p:sp>
          <p:nvSpPr>
            <p:cNvPr id="16" name="Isosceles Triangle 15">
              <a:extLst>
                <a:ext uri="{FF2B5EF4-FFF2-40B4-BE49-F238E27FC236}">
                  <a16:creationId xmlns:a16="http://schemas.microsoft.com/office/drawing/2014/main" id="{94E5DAC6-60E1-67BC-43DB-B9129C9F38FF}"/>
                </a:ext>
              </a:extLst>
            </p:cNvPr>
            <p:cNvSpPr/>
            <p:nvPr/>
          </p:nvSpPr>
          <p:spPr>
            <a:xfrm rot="10800000">
              <a:off x="4656580" y="5059559"/>
              <a:ext cx="288000" cy="180000"/>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spcAft>
                  <a:spcPts val="600"/>
                </a:spcAft>
              </a:pPr>
              <a:endParaRPr lang="de-CH" dirty="0" err="1">
                <a:solidFill>
                  <a:schemeClr val="bg1"/>
                </a:solidFill>
              </a:endParaRPr>
            </a:p>
          </p:txBody>
        </p:sp>
      </p:grpSp>
    </p:spTree>
    <p:extLst>
      <p:ext uri="{BB962C8B-B14F-4D97-AF65-F5344CB8AC3E}">
        <p14:creationId xmlns:p14="http://schemas.microsoft.com/office/powerpoint/2010/main" val="332810747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1B490-206D-DA8E-3124-58C31AB4607B}"/>
            </a:ext>
          </a:extLst>
        </p:cNvPr>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DB214D0-CF72-6239-3227-008E60C2D11C}"/>
              </a:ext>
            </a:extLst>
          </p:cNvPr>
          <p:cNvPicPr>
            <a:picLocks noGrp="1" noChangeAspect="1"/>
          </p:cNvPicPr>
          <p:nvPr>
            <p:ph type="pic" sz="quarter" idx="15"/>
          </p:nvPr>
        </p:nvPicPr>
        <p:blipFill>
          <a:blip r:embed="rId3"/>
          <a:srcRect l="10309" r="10309"/>
          <a:stretch/>
        </p:blipFill>
        <p:spPr>
          <a:prstGeom prst="rect">
            <a:avLst/>
          </a:prstGeom>
          <a:solidFill>
            <a:srgbClr val="FFFFFF">
              <a:lumMod val="95000"/>
            </a:srgbClr>
          </a:solidFill>
        </p:spPr>
      </p:pic>
      <p:sp>
        <p:nvSpPr>
          <p:cNvPr id="7" name="Text Placeholder 6">
            <a:extLst>
              <a:ext uri="{FF2B5EF4-FFF2-40B4-BE49-F238E27FC236}">
                <a16:creationId xmlns:a16="http://schemas.microsoft.com/office/drawing/2014/main" id="{246D74B4-9A36-4E51-E93E-5C214B261239}"/>
              </a:ext>
            </a:extLst>
          </p:cNvPr>
          <p:cNvSpPr>
            <a:spLocks noGrp="1"/>
          </p:cNvSpPr>
          <p:nvPr>
            <p:ph type="body" sz="quarter" idx="14"/>
          </p:nvPr>
        </p:nvSpPr>
        <p:spPr/>
        <p:txBody>
          <a:bodyPr/>
          <a:lstStyle/>
          <a:p>
            <a:r>
              <a:rPr lang="en-US" dirty="0"/>
              <a:t>C 500.000 years ago – 2879 B.C</a:t>
            </a:r>
          </a:p>
        </p:txBody>
      </p:sp>
      <p:sp>
        <p:nvSpPr>
          <p:cNvPr id="5" name="Title 4">
            <a:extLst>
              <a:ext uri="{FF2B5EF4-FFF2-40B4-BE49-F238E27FC236}">
                <a16:creationId xmlns:a16="http://schemas.microsoft.com/office/drawing/2014/main" id="{2A34BE27-5FFA-672E-B563-A4DDB7D28B1A}"/>
              </a:ext>
            </a:extLst>
          </p:cNvPr>
          <p:cNvSpPr>
            <a:spLocks noGrp="1"/>
          </p:cNvSpPr>
          <p:nvPr>
            <p:ph type="title"/>
          </p:nvPr>
        </p:nvSpPr>
        <p:spPr/>
        <p:txBody>
          <a:bodyPr/>
          <a:lstStyle/>
          <a:p>
            <a:r>
              <a:rPr lang="en-US" kern="0" dirty="0"/>
              <a:t>Prehistoric</a:t>
            </a:r>
            <a:endParaRPr lang="en-US" sz="1800" dirty="0">
              <a:ea typeface="+mn-ea"/>
              <a:cs typeface="Arial" panose="020B0604020202020204" pitchFamily="34" charset="0"/>
            </a:endParaRPr>
          </a:p>
        </p:txBody>
      </p:sp>
    </p:spTree>
    <p:extLst>
      <p:ext uri="{BB962C8B-B14F-4D97-AF65-F5344CB8AC3E}">
        <p14:creationId xmlns:p14="http://schemas.microsoft.com/office/powerpoint/2010/main" val="342906465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F246E-90A3-78C0-8644-24C9C7871C38}"/>
            </a:ext>
          </a:extLst>
        </p:cNvPr>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3A435BE-C03C-8C33-020A-B93753421A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ct 3" hidden="1">
                        <a:extLst>
                          <a:ext uri="{FF2B5EF4-FFF2-40B4-BE49-F238E27FC236}">
                            <a16:creationId xmlns:a16="http://schemas.microsoft.com/office/drawing/2014/main" id="{4E882DFA-EE8B-BA5B-7975-9708BF2602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a:extLst>
              <a:ext uri="{FF2B5EF4-FFF2-40B4-BE49-F238E27FC236}">
                <a16:creationId xmlns:a16="http://schemas.microsoft.com/office/drawing/2014/main" id="{F6253552-7DB9-5720-242A-18F4326573D2}"/>
              </a:ext>
            </a:extLst>
          </p:cNvPr>
          <p:cNvPicPr>
            <a:picLocks noGrp="1" noChangeAspect="1"/>
          </p:cNvPicPr>
          <p:nvPr>
            <p:ph type="pic" sz="quarter" idx="15"/>
          </p:nvPr>
        </p:nvPicPr>
        <p:blipFill rotWithShape="1">
          <a:blip r:embed="rId6">
            <a:extLst>
              <a:ext uri="{28A0092B-C50C-407E-A947-70E740481C1C}">
                <a14:useLocalDpi xmlns:a14="http://schemas.microsoft.com/office/drawing/2010/main" val="0"/>
              </a:ext>
            </a:extLst>
          </a:blip>
          <a:srcRect t="34059" b="42247"/>
          <a:stretch/>
        </p:blipFill>
        <p:spPr>
          <a:xfrm>
            <a:off x="0" y="1098000"/>
            <a:ext cx="12192000" cy="2160000"/>
          </a:xfrm>
        </p:spPr>
      </p:pic>
      <p:sp>
        <p:nvSpPr>
          <p:cNvPr id="2" name="Title 1">
            <a:extLst>
              <a:ext uri="{FF2B5EF4-FFF2-40B4-BE49-F238E27FC236}">
                <a16:creationId xmlns:a16="http://schemas.microsoft.com/office/drawing/2014/main" id="{54253672-CCCB-5369-4F88-04EB9E9D992D}"/>
              </a:ext>
            </a:extLst>
          </p:cNvPr>
          <p:cNvSpPr>
            <a:spLocks noGrp="1"/>
          </p:cNvSpPr>
          <p:nvPr>
            <p:ph type="ctrTitle"/>
          </p:nvPr>
        </p:nvSpPr>
        <p:spPr/>
        <p:txBody>
          <a:bodyPr vert="horz"/>
          <a:lstStyle/>
          <a:p>
            <a:r>
              <a:rPr lang="en-GB" dirty="0"/>
              <a:t>Collections</a:t>
            </a:r>
          </a:p>
        </p:txBody>
      </p:sp>
    </p:spTree>
    <p:extLst>
      <p:ext uri="{BB962C8B-B14F-4D97-AF65-F5344CB8AC3E}">
        <p14:creationId xmlns:p14="http://schemas.microsoft.com/office/powerpoint/2010/main" val="1850904701"/>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bv template EN">
  <a:themeElements>
    <a:clrScheme name="Custom 418">
      <a:dk1>
        <a:srgbClr val="333333"/>
      </a:dk1>
      <a:lt1>
        <a:srgbClr val="FFFFFF"/>
      </a:lt1>
      <a:dk2>
        <a:srgbClr val="CC071E"/>
      </a:dk2>
      <a:lt2>
        <a:srgbClr val="707173"/>
      </a:lt2>
      <a:accent1>
        <a:srgbClr val="707173"/>
      </a:accent1>
      <a:accent2>
        <a:srgbClr val="9C9E9F"/>
      </a:accent2>
      <a:accent3>
        <a:srgbClr val="B1B2B4"/>
      </a:accent3>
      <a:accent4>
        <a:srgbClr val="C6C7C8"/>
      </a:accent4>
      <a:accent5>
        <a:srgbClr val="D9DADB"/>
      </a:accent5>
      <a:accent6>
        <a:srgbClr val="ECECED"/>
      </a:accent6>
      <a:hlink>
        <a:srgbClr val="333333"/>
      </a:hlink>
      <a:folHlink>
        <a:srgbClr val="333333"/>
      </a:folHlink>
    </a:clrScheme>
    <a:fontScheme name="PTW">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l" rtl="0">
          <a:spcAft>
            <a:spcPts val="600"/>
          </a:spcAft>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chorCtr="0">
        <a:noAutofit/>
      </a:bodyPr>
      <a:lstStyle>
        <a:defPPr marL="285750" indent="-285750" algn="l" rtl="0">
          <a:lnSpc>
            <a:spcPct val="120000"/>
          </a:lnSpc>
          <a:spcAft>
            <a:spcPts val="600"/>
          </a:spcAft>
          <a:buClr>
            <a:schemeClr val="tx1"/>
          </a:buClr>
          <a:buFont typeface="Arial" panose="020B0604020202020204" pitchFamily="34" charset="0"/>
          <a:buChar char="•"/>
          <a:defRPr dirty="0" err="1" smtClean="0"/>
        </a:defPPr>
      </a:lstStyle>
    </a:txDef>
  </a:objectDefaults>
  <a:extraClrSchemeLst/>
  <a:custClrLst>
    <a:custClr name="Custom Color 1">
      <a:srgbClr val="005194"/>
    </a:custClr>
    <a:custClr name="Custom Color 2">
      <a:srgbClr val="3374A9"/>
    </a:custClr>
    <a:custClr name="Custom Color 3">
      <a:srgbClr val="6697BF"/>
    </a:custClr>
    <a:custClr name="Custom Color 4">
      <a:srgbClr val="99B9D4"/>
    </a:custClr>
    <a:custClr name="BLANK">
      <a:srgbClr val="FFFFFF"/>
    </a:custClr>
    <a:custClr name="BLANK">
      <a:srgbClr val="FFFFFF"/>
    </a:custClr>
    <a:custClr name="Custom Color 7">
      <a:srgbClr val="F39800"/>
    </a:custClr>
    <a:custClr name="Custom Color 8">
      <a:srgbClr val="F5AD33"/>
    </a:custClr>
    <a:custClr name="Custom Color 9">
      <a:srgbClr val="F8C166"/>
    </a:custClr>
    <a:custClr name="Custom Color 10">
      <a:srgbClr val="FAD699"/>
    </a:custClr>
    <a:custClr name="Custom Color 11">
      <a:srgbClr val="005D39"/>
    </a:custClr>
    <a:custClr name="Custom Color 12">
      <a:srgbClr val="337D61"/>
    </a:custClr>
    <a:custClr name="Custom Color 13">
      <a:srgbClr val="669E88"/>
    </a:custClr>
    <a:custClr name="Custom Color 14">
      <a:srgbClr val="99BEB0"/>
    </a:custClr>
    <a:custClr name="BLANK">
      <a:srgbClr val="FFFFFF"/>
    </a:custClr>
    <a:custClr name="BLANK">
      <a:srgbClr val="FFFFFF"/>
    </a:custClr>
    <a:custClr name="Custom Color 17">
      <a:srgbClr val="5C154F"/>
    </a:custClr>
    <a:custClr name="Custom Color 18">
      <a:srgbClr val="7D4472"/>
    </a:custClr>
    <a:custClr name="Custom Color 19">
      <a:srgbClr val="9D7395"/>
    </a:custClr>
    <a:custClr name="Custom Color 20">
      <a:srgbClr val="BEA1B9"/>
    </a:custClr>
  </a:custClrLst>
  <a:extLst>
    <a:ext uri="{05A4C25C-085E-4340-85A3-A5531E510DB2}">
      <thm15:themeFamily xmlns:thm15="http://schemas.microsoft.com/office/thememl/2012/main" name="bbv Template EN.potx" id="{62510A1F-2EA7-4EA2-AAB4-F1C7937D1124}" vid="{EAF1E2DA-C1F8-46A6-B21C-C2C8E7E0A1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ECA5C03B5B3648A59C327F9B592BCA" ma:contentTypeVersion="18" ma:contentTypeDescription="Create a new document." ma:contentTypeScope="" ma:versionID="6c18a499376fe99d18d064f593f17266">
  <xsd:schema xmlns:xsd="http://www.w3.org/2001/XMLSchema" xmlns:xs="http://www.w3.org/2001/XMLSchema" xmlns:p="http://schemas.microsoft.com/office/2006/metadata/properties" xmlns:ns2="ab110e31-9a28-463c-b599-9105678ef09e" xmlns:ns3="b416dfb7-f3da-461d-9305-4b76a01efcc1" targetNamespace="http://schemas.microsoft.com/office/2006/metadata/properties" ma:root="true" ma:fieldsID="c0ea90f0bc4730787fb2734bd82545d6" ns2:_="" ns3:_="">
    <xsd:import namespace="ab110e31-9a28-463c-b599-9105678ef09e"/>
    <xsd:import namespace="b416dfb7-f3da-461d-9305-4b76a01efcc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110e31-9a28-463c-b599-9105678ef09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c9124cb-9502-46c0-8e39-0e7eaae65558"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16dfb7-f3da-461d-9305-4b76a01efcc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b86b37b-a08c-44d0-9ed8-25de7933685a}" ma:internalName="TaxCatchAll" ma:showField="CatchAllData" ma:web="b416dfb7-f3da-461d-9305-4b76a01efc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CB484D-016C-43DE-886B-249507DD658A}">
  <ds:schemaRefs>
    <ds:schemaRef ds:uri="http://schemas.microsoft.com/sharepoint/v3/contenttype/forms"/>
  </ds:schemaRefs>
</ds:datastoreItem>
</file>

<file path=customXml/itemProps2.xml><?xml version="1.0" encoding="utf-8"?>
<ds:datastoreItem xmlns:ds="http://schemas.openxmlformats.org/officeDocument/2006/customXml" ds:itemID="{30C702D9-9E55-4D09-9269-3B464CFDB0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110e31-9a28-463c-b599-9105678ef09e"/>
    <ds:schemaRef ds:uri="b416dfb7-f3da-461d-9305-4b76a01efc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bbv template EN</Template>
  <TotalTime>137</TotalTime>
  <Words>238</Words>
  <Application>Microsoft Office PowerPoint</Application>
  <PresentationFormat>Widescreen</PresentationFormat>
  <Paragraphs>56</Paragraphs>
  <Slides>15</Slides>
  <Notes>15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0" baseType="lpstr">
      <vt:lpstr>Arial</vt:lpstr>
      <vt:lpstr>Calibri</vt:lpstr>
      <vt:lpstr>Century Gothic</vt:lpstr>
      <vt:lpstr>bbv template EN</vt:lpstr>
      <vt:lpstr>think-cell Slide</vt:lpstr>
      <vt:lpstr>PowerPoint Presentation</vt:lpstr>
      <vt:lpstr>YPP4 – History Museum</vt:lpstr>
      <vt:lpstr>Agenda</vt:lpstr>
      <vt:lpstr>Introduction</vt:lpstr>
      <vt:lpstr>Introduction</vt:lpstr>
      <vt:lpstr>Timeline</vt:lpstr>
      <vt:lpstr>Timeline</vt:lpstr>
      <vt:lpstr>Prehistoric</vt:lpstr>
      <vt:lpstr>Collections</vt:lpstr>
      <vt:lpstr>Collections</vt:lpstr>
      <vt:lpstr>Collections</vt:lpstr>
      <vt:lpstr>Lessons Learned</vt:lpstr>
      <vt:lpstr>Milestones</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Dao Trong Vo</dc:creator>
  <cp:lastModifiedBy>Quân Võ Nguyễn Đình</cp:lastModifiedBy>
  <cp:revision>3</cp:revision>
  <dcterms:created xsi:type="dcterms:W3CDTF">2025-07-10T03:51:23Z</dcterms:created>
  <dcterms:modified xsi:type="dcterms:W3CDTF">2025-08-25T04:25:29Z</dcterms:modified>
</cp:coreProperties>
</file>